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511" r:id="rId6"/>
    <p:sldId id="512" r:id="rId7"/>
    <p:sldId id="514" r:id="rId8"/>
    <p:sldId id="451" r:id="rId9"/>
    <p:sldId id="457" r:id="rId10"/>
    <p:sldId id="385" r:id="rId11"/>
    <p:sldId id="466" r:id="rId12"/>
    <p:sldId id="509" r:id="rId13"/>
  </p:sldIdLst>
  <p:sldSz cx="9144000" cy="6858000" type="screen4x3"/>
  <p:notesSz cx="7023100" cy="9309100"/>
  <p:embeddedFontLs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45E403-8CB6-101B-F152-6366B81C5505}" name="Krebs, Katherine L" initials="KKL" userId="Krebs, Katherine L" providerId="None"/>
  <p188:author id="{C85C4013-B61D-29F8-CA2D-0EEC7B2BA0ED}" name="Gaddis, Benjamin T" initials="GBT" userId="S::bgaddis@blm.gov::2d981246-b1b1-4f4b-b3ab-5ae2d9f1e723" providerId="AD"/>
  <p188:author id="{9A690F21-1BEB-FD4E-5CE0-9A0B5E5477DC}" name="Palma, Jacob E" initials="PE" userId="S::jepalma_blm.gov#ext#@swcacorp.onmicrosoft.com::4356c6f9-8fc1-4346-af69-729ca381101b" providerId="AD"/>
  <p188:author id="{6B3BD423-8119-9487-6413-6320BEE6C58E}" name="Helton, Emilee J" initials="HEJ" userId="S::ehelton@blm.gov::948055ce-59e7-4437-a962-082bfc9c87d4" providerId="AD"/>
  <p188:author id="{99C21062-C957-28CF-3680-8D0EBF33DE30}" name="Amanda Biedermann" initials="AB" userId="Amanda Biedermann" providerId="None"/>
  <p188:author id="{6D406962-E52F-5CA5-F35D-72F8F404B886}" name="Chad Ricklefs" initials="CR" userId="S::chad.ricklefs@swca.com::56a683c5-fde6-4269-8d9f-5b3f1f7ba352" providerId="AD"/>
  <p188:author id="{270AE28E-71B9-2E20-E99A-45DD7D4CDA01}" name="Conant, Kathryn -FS" initials="C-" userId="S::kathryn.conant_usda.gov#ext#@swcacorp.onmicrosoft.com::20307810-cd22-498f-9623-0d24670e7fd9" providerId="AD"/>
  <p188:author id="{2A0D6CD7-7DA7-FE54-0DBE-BA4D408F1D7E}" name="Emma Clinton" initials="EC" userId="S::Emma.Clinton@swca.com::bbf050e7-71e7-4f08-a729-5eef21b26877" providerId="AD"/>
  <p188:author id="{E359CCD7-A65E-DA5A-B740-C4978328B5F4}" name="Stephenson, Jill A" initials="SA" userId="S::jstephenson_blm.gov#ext#@swcacorp.onmicrosoft.com::280dbfb0-7e6b-413d-bed5-12a1e99a8fa9" providerId="AD"/>
  <p188:author id="{293FC9DA-CF79-EC03-395C-7E21A4100399}" name="Matt Westover" initials="MW" userId="S::matt.westover@swca.com::9209b55a-1333-4e9e-b593-3a3b5a6e608a" providerId="AD"/>
  <p188:author id="{77D1E9E0-778B-34D7-A318-ED4B1188427C}" name="Chad Ricklefs" initials="CR" userId="S::Chad.Ricklefs@SWCA.COM::56a683c5-fde6-4269-8d9f-5b3f1f7ba352" providerId="AD"/>
  <p188:author id="{38B335E1-01E3-B47D-A1AB-A8397839DC15}" name="Gaddis-Wyatt, Nicollee R" initials="GR" userId="S::ngaddiswyatt@blm.gov::c65ce928-65c9-446b-a4e2-31a62fbf6393" providerId="AD"/>
  <p188:author id="{DB8037E6-C3E9-5FA6-5975-E48CD6ECF7BD}" name="Lundell, Michael (Jared)" initials="LM(" userId="S::mlundell@blm.gov::595e7bd8-7bb6-48ab-9870-d1d3b9d6fea7" providerId="AD"/>
  <p188:author id="{1442FCFA-AD2C-E662-B50F-FA2C92C3A3F3}" name="Turiya, Artemisia" initials="TA" userId="S::aturiya@blm.gov::7daf5adf-d45c-46b7-9530-029a777f43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bers, Anne M" initials="AE" lastIdx="1" clrIdx="0"/>
  <p:cmAuthor id="7" name="Gruber, Benjamin E" initials="GBE" lastIdx="1" clrIdx="7">
    <p:extLst>
      <p:ext uri="{19B8F6BF-5375-455C-9EA6-DF929625EA0E}">
        <p15:presenceInfo xmlns:p15="http://schemas.microsoft.com/office/powerpoint/2012/main" userId="S-1-5-21-261334516-432891326-3434007665-101213" providerId="AD"/>
      </p:ext>
    </p:extLst>
  </p:cmAuthor>
  <p:cmAuthor id="1" name="Bernier, Heather A" initials="BHA" lastIdx="2" clrIdx="1"/>
  <p:cmAuthor id="8" name="Stephenson, Jill A" initials="SJA" lastIdx="1" clrIdx="8">
    <p:extLst>
      <p:ext uri="{19B8F6BF-5375-455C-9EA6-DF929625EA0E}">
        <p15:presenceInfo xmlns:p15="http://schemas.microsoft.com/office/powerpoint/2012/main" userId="S-1-5-21-261334516-432891326-3434007665-269487" providerId="AD"/>
      </p:ext>
    </p:extLst>
  </p:cmAuthor>
  <p:cmAuthor id="2" name="Morris, Nathan A" initials="NAM" lastIdx="1" clrIdx="2"/>
  <p:cmAuthor id="9" name="Helton, Emilee J" initials="HEJ" lastIdx="5" clrIdx="9">
    <p:extLst>
      <p:ext uri="{19B8F6BF-5375-455C-9EA6-DF929625EA0E}">
        <p15:presenceInfo xmlns:p15="http://schemas.microsoft.com/office/powerpoint/2012/main" userId="S-1-5-21-261334516-432891326-3434007665-282108" providerId="AD"/>
      </p:ext>
    </p:extLst>
  </p:cmAuthor>
  <p:cmAuthor id="3" name="Webster, Sarah K" initials="WSK" lastIdx="8" clrIdx="3">
    <p:extLst>
      <p:ext uri="{19B8F6BF-5375-455C-9EA6-DF929625EA0E}">
        <p15:presenceInfo xmlns:p15="http://schemas.microsoft.com/office/powerpoint/2012/main" userId="S-1-5-21-261334516-432891326-3434007665-218890" providerId="AD"/>
      </p:ext>
    </p:extLst>
  </p:cmAuthor>
  <p:cmAuthor id="10" name="Haines, Misti E" initials="HME" lastIdx="1" clrIdx="10">
    <p:extLst>
      <p:ext uri="{19B8F6BF-5375-455C-9EA6-DF929625EA0E}">
        <p15:presenceInfo xmlns:p15="http://schemas.microsoft.com/office/powerpoint/2012/main" userId="S::mhaines@blm.gov::edc9cd2d-883e-4145-89e3-6aadb5ced6e9" providerId="AD"/>
      </p:ext>
    </p:extLst>
  </p:cmAuthor>
  <p:cmAuthor id="4" name="Walterscheid, Steven K" initials="WSK" lastIdx="1" clrIdx="4">
    <p:extLst>
      <p:ext uri="{19B8F6BF-5375-455C-9EA6-DF929625EA0E}">
        <p15:presenceInfo xmlns:p15="http://schemas.microsoft.com/office/powerpoint/2012/main" userId="S-1-5-21-261334516-432891326-3434007665-149592" providerId="AD"/>
      </p:ext>
    </p:extLst>
  </p:cmAuthor>
  <p:cmAuthor id="5" name="Maciel, Martha L" initials="MML" lastIdx="9" clrIdx="5">
    <p:extLst>
      <p:ext uri="{19B8F6BF-5375-455C-9EA6-DF929625EA0E}">
        <p15:presenceInfo xmlns:p15="http://schemas.microsoft.com/office/powerpoint/2012/main" userId="S-1-5-21-261334516-432891326-3434007665-124680" providerId="AD"/>
      </p:ext>
    </p:extLst>
  </p:cmAuthor>
  <p:cmAuthor id="6" name="St Michel, Erica E" initials="SMEE" lastIdx="4" clrIdx="6">
    <p:extLst>
      <p:ext uri="{19B8F6BF-5375-455C-9EA6-DF929625EA0E}">
        <p15:presenceInfo xmlns:p15="http://schemas.microsoft.com/office/powerpoint/2012/main" userId="S-1-5-21-261334516-432891326-3434007665-166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64"/>
    <a:srgbClr val="DFDA00"/>
    <a:srgbClr val="93C94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E97B5-51B9-46FF-96B2-B8C21A725CB0}" v="872" dt="2024-05-10T17:34:57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06" autoAdjust="0"/>
  </p:normalViewPr>
  <p:slideViewPr>
    <p:cSldViewPr snapToGrid="0"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Clinton" userId="bbf050e7-71e7-4f08-a729-5eef21b26877" providerId="ADAL" clId="{758F31CA-D8D3-4A6C-AC86-73EA06779722}"/>
    <pc:docChg chg="modSld">
      <pc:chgData name="Emma Clinton" userId="bbf050e7-71e7-4f08-a729-5eef21b26877" providerId="ADAL" clId="{758F31CA-D8D3-4A6C-AC86-73EA06779722}" dt="2024-05-10T17:56:47.157" v="3" actId="20577"/>
      <pc:docMkLst>
        <pc:docMk/>
      </pc:docMkLst>
      <pc:sldChg chg="modNotesTx">
        <pc:chgData name="Emma Clinton" userId="bbf050e7-71e7-4f08-a729-5eef21b26877" providerId="ADAL" clId="{758F31CA-D8D3-4A6C-AC86-73EA06779722}" dt="2024-05-10T17:55:44.125" v="0" actId="20577"/>
        <pc:sldMkLst>
          <pc:docMk/>
          <pc:sldMk cId="2828616534" sldId="256"/>
        </pc:sldMkLst>
      </pc:sldChg>
      <pc:sldChg chg="modNotesTx">
        <pc:chgData name="Emma Clinton" userId="bbf050e7-71e7-4f08-a729-5eef21b26877" providerId="ADAL" clId="{758F31CA-D8D3-4A6C-AC86-73EA06779722}" dt="2024-05-10T17:56:20.980" v="1" actId="20577"/>
        <pc:sldMkLst>
          <pc:docMk/>
          <pc:sldMk cId="106787341" sldId="457"/>
        </pc:sldMkLst>
      </pc:sldChg>
      <pc:sldChg chg="modNotesTx">
        <pc:chgData name="Emma Clinton" userId="bbf050e7-71e7-4f08-a729-5eef21b26877" providerId="ADAL" clId="{758F31CA-D8D3-4A6C-AC86-73EA06779722}" dt="2024-05-10T17:56:24.875" v="2" actId="20577"/>
        <pc:sldMkLst>
          <pc:docMk/>
          <pc:sldMk cId="225285219" sldId="466"/>
        </pc:sldMkLst>
      </pc:sldChg>
      <pc:sldChg chg="modNotesTx">
        <pc:chgData name="Emma Clinton" userId="bbf050e7-71e7-4f08-a729-5eef21b26877" providerId="ADAL" clId="{758F31CA-D8D3-4A6C-AC86-73EA06779722}" dt="2024-05-10T17:56:47.157" v="3" actId="20577"/>
        <pc:sldMkLst>
          <pc:docMk/>
          <pc:sldMk cId="2169685395" sldId="509"/>
        </pc:sldMkLst>
      </pc:sldChg>
    </pc:docChg>
  </pc:docChgLst>
  <pc:docChgLst>
    <pc:chgData name="Helton, Emilee J" userId="948055ce-59e7-4437-a962-082bfc9c87d4" providerId="ADAL" clId="{06312F5C-76F2-4A61-A0E4-1EA22A9F5571}"/>
    <pc:docChg chg="undo custSel addSld delSld modSld sldOrd">
      <pc:chgData name="Helton, Emilee J" userId="948055ce-59e7-4437-a962-082bfc9c87d4" providerId="ADAL" clId="{06312F5C-76F2-4A61-A0E4-1EA22A9F5571}" dt="2024-04-04T19:03:14.346" v="332" actId="120"/>
      <pc:docMkLst>
        <pc:docMk/>
      </pc:docMkLst>
      <pc:sldChg chg="delSp modSp mod">
        <pc:chgData name="Helton, Emilee J" userId="948055ce-59e7-4437-a962-082bfc9c87d4" providerId="ADAL" clId="{06312F5C-76F2-4A61-A0E4-1EA22A9F5571}" dt="2024-04-03T02:46:03.363" v="63" actId="14100"/>
        <pc:sldMkLst>
          <pc:docMk/>
          <pc:sldMk cId="2828616534" sldId="256"/>
        </pc:sldMkLst>
        <pc:spChg chg="del">
          <ac:chgData name="Helton, Emilee J" userId="948055ce-59e7-4437-a962-082bfc9c87d4" providerId="ADAL" clId="{06312F5C-76F2-4A61-A0E4-1EA22A9F5571}" dt="2024-04-03T02:41:55.710" v="1" actId="478"/>
          <ac:spMkLst>
            <pc:docMk/>
            <pc:sldMk cId="2828616534" sldId="256"/>
            <ac:spMk id="2" creationId="{D96CD39B-64B3-0E50-9B51-54360EC7818B}"/>
          </ac:spMkLst>
        </pc:spChg>
        <pc:spChg chg="mod">
          <ac:chgData name="Helton, Emilee J" userId="948055ce-59e7-4437-a962-082bfc9c87d4" providerId="ADAL" clId="{06312F5C-76F2-4A61-A0E4-1EA22A9F5571}" dt="2024-04-03T02:41:59.414" v="2" actId="20577"/>
          <ac:spMkLst>
            <pc:docMk/>
            <pc:sldMk cId="2828616534" sldId="256"/>
            <ac:spMk id="6" creationId="{00000000-0000-0000-0000-000000000000}"/>
          </ac:spMkLst>
        </pc:spChg>
        <pc:spChg chg="mod">
          <ac:chgData name="Helton, Emilee J" userId="948055ce-59e7-4437-a962-082bfc9c87d4" providerId="ADAL" clId="{06312F5C-76F2-4A61-A0E4-1EA22A9F5571}" dt="2024-04-03T02:46:03.363" v="63" actId="14100"/>
          <ac:spMkLst>
            <pc:docMk/>
            <pc:sldMk cId="2828616534" sldId="256"/>
            <ac:spMk id="11" creationId="{6F4B8C14-4830-961E-D9F7-CBFF3708F16A}"/>
          </ac:spMkLst>
        </pc:spChg>
        <pc:spChg chg="del">
          <ac:chgData name="Helton, Emilee J" userId="948055ce-59e7-4437-a962-082bfc9c87d4" providerId="ADAL" clId="{06312F5C-76F2-4A61-A0E4-1EA22A9F5571}" dt="2024-04-03T02:41:52.838" v="0" actId="478"/>
          <ac:spMkLst>
            <pc:docMk/>
            <pc:sldMk cId="2828616534" sldId="256"/>
            <ac:spMk id="13" creationId="{A9DC3D5C-320A-C4F7-5C98-BC26B2BBAE2E}"/>
          </ac:spMkLst>
        </pc:spChg>
      </pc:sldChg>
      <pc:sldChg chg="ord">
        <pc:chgData name="Helton, Emilee J" userId="948055ce-59e7-4437-a962-082bfc9c87d4" providerId="ADAL" clId="{06312F5C-76F2-4A61-A0E4-1EA22A9F5571}" dt="2024-04-03T20:09:23.736" v="178"/>
        <pc:sldMkLst>
          <pc:docMk/>
          <pc:sldMk cId="1535442354" sldId="385"/>
        </pc:sldMkLst>
      </pc:sldChg>
      <pc:sldChg chg="del ord">
        <pc:chgData name="Helton, Emilee J" userId="948055ce-59e7-4437-a962-082bfc9c87d4" providerId="ADAL" clId="{06312F5C-76F2-4A61-A0E4-1EA22A9F5571}" dt="2024-04-03T20:01:59.535" v="157" actId="47"/>
        <pc:sldMkLst>
          <pc:docMk/>
          <pc:sldMk cId="4168859454" sldId="436"/>
        </pc:sldMkLst>
      </pc:sldChg>
      <pc:sldChg chg="ord">
        <pc:chgData name="Helton, Emilee J" userId="948055ce-59e7-4437-a962-082bfc9c87d4" providerId="ADAL" clId="{06312F5C-76F2-4A61-A0E4-1EA22A9F5571}" dt="2024-04-03T20:09:18.279" v="176"/>
        <pc:sldMkLst>
          <pc:docMk/>
          <pc:sldMk cId="343317697" sldId="451"/>
        </pc:sldMkLst>
      </pc:sldChg>
      <pc:sldChg chg="del">
        <pc:chgData name="Helton, Emilee J" userId="948055ce-59e7-4437-a962-082bfc9c87d4" providerId="ADAL" clId="{06312F5C-76F2-4A61-A0E4-1EA22A9F5571}" dt="2024-04-03T02:42:13.352" v="3" actId="47"/>
        <pc:sldMkLst>
          <pc:docMk/>
          <pc:sldMk cId="2621163091" sldId="453"/>
        </pc:sldMkLst>
      </pc:sldChg>
      <pc:sldChg chg="del">
        <pc:chgData name="Helton, Emilee J" userId="948055ce-59e7-4437-a962-082bfc9c87d4" providerId="ADAL" clId="{06312F5C-76F2-4A61-A0E4-1EA22A9F5571}" dt="2024-04-03T19:41:25.555" v="71" actId="47"/>
        <pc:sldMkLst>
          <pc:docMk/>
          <pc:sldMk cId="3353883897" sldId="455"/>
        </pc:sldMkLst>
      </pc:sldChg>
      <pc:sldChg chg="modSp mod">
        <pc:chgData name="Helton, Emilee J" userId="948055ce-59e7-4437-a962-082bfc9c87d4" providerId="ADAL" clId="{06312F5C-76F2-4A61-A0E4-1EA22A9F5571}" dt="2024-04-03T20:09:01.754" v="174" actId="20577"/>
        <pc:sldMkLst>
          <pc:docMk/>
          <pc:sldMk cId="106787341" sldId="457"/>
        </pc:sldMkLst>
        <pc:spChg chg="mod">
          <ac:chgData name="Helton, Emilee J" userId="948055ce-59e7-4437-a962-082bfc9c87d4" providerId="ADAL" clId="{06312F5C-76F2-4A61-A0E4-1EA22A9F5571}" dt="2024-04-03T20:09:01.754" v="174" actId="20577"/>
          <ac:spMkLst>
            <pc:docMk/>
            <pc:sldMk cId="106787341" sldId="457"/>
            <ac:spMk id="3" creationId="{DC4F2C55-BF65-B249-A476-640FCCCC59ED}"/>
          </ac:spMkLst>
        </pc:spChg>
        <pc:spChg chg="mod">
          <ac:chgData name="Helton, Emilee J" userId="948055ce-59e7-4437-a962-082bfc9c87d4" providerId="ADAL" clId="{06312F5C-76F2-4A61-A0E4-1EA22A9F5571}" dt="2024-04-03T20:08:57.924" v="173" actId="20577"/>
          <ac:spMkLst>
            <pc:docMk/>
            <pc:sldMk cId="106787341" sldId="457"/>
            <ac:spMk id="11" creationId="{83882734-AACA-4B30-BD43-E0C1E1991DD0}"/>
          </ac:spMkLst>
        </pc:spChg>
      </pc:sldChg>
      <pc:sldChg chg="addSp modSp ord">
        <pc:chgData name="Helton, Emilee J" userId="948055ce-59e7-4437-a962-082bfc9c87d4" providerId="ADAL" clId="{06312F5C-76F2-4A61-A0E4-1EA22A9F5571}" dt="2024-04-03T20:11:23.670" v="182"/>
        <pc:sldMkLst>
          <pc:docMk/>
          <pc:sldMk cId="1534343866" sldId="458"/>
        </pc:sldMkLst>
        <pc:graphicFrameChg chg="add mod">
          <ac:chgData name="Helton, Emilee J" userId="948055ce-59e7-4437-a962-082bfc9c87d4" providerId="ADAL" clId="{06312F5C-76F2-4A61-A0E4-1EA22A9F5571}" dt="2024-04-03T19:49:40.205" v="77"/>
          <ac:graphicFrameMkLst>
            <pc:docMk/>
            <pc:sldMk cId="1534343866" sldId="458"/>
            <ac:graphicFrameMk id="4" creationId="{E0D97D18-06AB-57D5-8085-43FE78060A9A}"/>
          </ac:graphicFrameMkLst>
        </pc:graphicFrameChg>
      </pc:sldChg>
      <pc:sldChg chg="modSp mod">
        <pc:chgData name="Helton, Emilee J" userId="948055ce-59e7-4437-a962-082bfc9c87d4" providerId="ADAL" clId="{06312F5C-76F2-4A61-A0E4-1EA22A9F5571}" dt="2024-04-03T19:51:22.741" v="82" actId="255"/>
        <pc:sldMkLst>
          <pc:docMk/>
          <pc:sldMk cId="225285219" sldId="466"/>
        </pc:sldMkLst>
        <pc:spChg chg="mod">
          <ac:chgData name="Helton, Emilee J" userId="948055ce-59e7-4437-a962-082bfc9c87d4" providerId="ADAL" clId="{06312F5C-76F2-4A61-A0E4-1EA22A9F5571}" dt="2024-04-03T19:51:22.741" v="82" actId="255"/>
          <ac:spMkLst>
            <pc:docMk/>
            <pc:sldMk cId="225285219" sldId="466"/>
            <ac:spMk id="3" creationId="{DC4F2C55-BF65-B249-A476-640FCCCC59ED}"/>
          </ac:spMkLst>
        </pc:spChg>
        <pc:spChg chg="mod">
          <ac:chgData name="Helton, Emilee J" userId="948055ce-59e7-4437-a962-082bfc9c87d4" providerId="ADAL" clId="{06312F5C-76F2-4A61-A0E4-1EA22A9F5571}" dt="2024-04-03T19:50:44.204" v="79" actId="2711"/>
          <ac:spMkLst>
            <pc:docMk/>
            <pc:sldMk cId="225285219" sldId="466"/>
            <ac:spMk id="5" creationId="{318C7505-328F-0BF6-81C5-D369E2D5369A}"/>
          </ac:spMkLst>
        </pc:spChg>
      </pc:sldChg>
      <pc:sldChg chg="del">
        <pc:chgData name="Helton, Emilee J" userId="948055ce-59e7-4437-a962-082bfc9c87d4" providerId="ADAL" clId="{06312F5C-76F2-4A61-A0E4-1EA22A9F5571}" dt="2024-04-03T19:41:05.594" v="67" actId="47"/>
        <pc:sldMkLst>
          <pc:docMk/>
          <pc:sldMk cId="215537284" sldId="476"/>
        </pc:sldMkLst>
      </pc:sldChg>
      <pc:sldChg chg="del">
        <pc:chgData name="Helton, Emilee J" userId="948055ce-59e7-4437-a962-082bfc9c87d4" providerId="ADAL" clId="{06312F5C-76F2-4A61-A0E4-1EA22A9F5571}" dt="2024-04-03T20:10:31.178" v="180" actId="47"/>
        <pc:sldMkLst>
          <pc:docMk/>
          <pc:sldMk cId="3534876298" sldId="477"/>
        </pc:sldMkLst>
      </pc:sldChg>
      <pc:sldChg chg="del">
        <pc:chgData name="Helton, Emilee J" userId="948055ce-59e7-4437-a962-082bfc9c87d4" providerId="ADAL" clId="{06312F5C-76F2-4A61-A0E4-1EA22A9F5571}" dt="2024-04-03T02:42:15.913" v="4" actId="47"/>
        <pc:sldMkLst>
          <pc:docMk/>
          <pc:sldMk cId="1425003252" sldId="478"/>
        </pc:sldMkLst>
      </pc:sldChg>
      <pc:sldChg chg="del">
        <pc:chgData name="Helton, Emilee J" userId="948055ce-59e7-4437-a962-082bfc9c87d4" providerId="ADAL" clId="{06312F5C-76F2-4A61-A0E4-1EA22A9F5571}" dt="2024-04-03T02:43:20.828" v="25" actId="47"/>
        <pc:sldMkLst>
          <pc:docMk/>
          <pc:sldMk cId="2582381036" sldId="479"/>
        </pc:sldMkLst>
      </pc:sldChg>
      <pc:sldChg chg="del">
        <pc:chgData name="Helton, Emilee J" userId="948055ce-59e7-4437-a962-082bfc9c87d4" providerId="ADAL" clId="{06312F5C-76F2-4A61-A0E4-1EA22A9F5571}" dt="2024-04-03T02:43:26.341" v="29" actId="47"/>
        <pc:sldMkLst>
          <pc:docMk/>
          <pc:sldMk cId="4242246136" sldId="480"/>
        </pc:sldMkLst>
      </pc:sldChg>
      <pc:sldChg chg="del">
        <pc:chgData name="Helton, Emilee J" userId="948055ce-59e7-4437-a962-082bfc9c87d4" providerId="ADAL" clId="{06312F5C-76F2-4A61-A0E4-1EA22A9F5571}" dt="2024-04-03T02:43:28.120" v="30" actId="47"/>
        <pc:sldMkLst>
          <pc:docMk/>
          <pc:sldMk cId="2172697589" sldId="481"/>
        </pc:sldMkLst>
      </pc:sldChg>
      <pc:sldChg chg="del">
        <pc:chgData name="Helton, Emilee J" userId="948055ce-59e7-4437-a962-082bfc9c87d4" providerId="ADAL" clId="{06312F5C-76F2-4A61-A0E4-1EA22A9F5571}" dt="2024-04-03T02:43:22.299" v="26" actId="47"/>
        <pc:sldMkLst>
          <pc:docMk/>
          <pc:sldMk cId="893713237" sldId="482"/>
        </pc:sldMkLst>
      </pc:sldChg>
      <pc:sldChg chg="del">
        <pc:chgData name="Helton, Emilee J" userId="948055ce-59e7-4437-a962-082bfc9c87d4" providerId="ADAL" clId="{06312F5C-76F2-4A61-A0E4-1EA22A9F5571}" dt="2024-04-03T02:43:23.790" v="27" actId="47"/>
        <pc:sldMkLst>
          <pc:docMk/>
          <pc:sldMk cId="2274243894" sldId="483"/>
        </pc:sldMkLst>
      </pc:sldChg>
      <pc:sldChg chg="del">
        <pc:chgData name="Helton, Emilee J" userId="948055ce-59e7-4437-a962-082bfc9c87d4" providerId="ADAL" clId="{06312F5C-76F2-4A61-A0E4-1EA22A9F5571}" dt="2024-04-03T02:43:25.401" v="28" actId="47"/>
        <pc:sldMkLst>
          <pc:docMk/>
          <pc:sldMk cId="1381582953" sldId="484"/>
        </pc:sldMkLst>
      </pc:sldChg>
      <pc:sldChg chg="del">
        <pc:chgData name="Helton, Emilee J" userId="948055ce-59e7-4437-a962-082bfc9c87d4" providerId="ADAL" clId="{06312F5C-76F2-4A61-A0E4-1EA22A9F5571}" dt="2024-04-03T02:43:29.964" v="32" actId="47"/>
        <pc:sldMkLst>
          <pc:docMk/>
          <pc:sldMk cId="3743738976" sldId="485"/>
        </pc:sldMkLst>
      </pc:sldChg>
      <pc:sldChg chg="del">
        <pc:chgData name="Helton, Emilee J" userId="948055ce-59e7-4437-a962-082bfc9c87d4" providerId="ADAL" clId="{06312F5C-76F2-4A61-A0E4-1EA22A9F5571}" dt="2024-04-03T02:43:31.083" v="33" actId="47"/>
        <pc:sldMkLst>
          <pc:docMk/>
          <pc:sldMk cId="2903950132" sldId="486"/>
        </pc:sldMkLst>
      </pc:sldChg>
      <pc:sldChg chg="del">
        <pc:chgData name="Helton, Emilee J" userId="948055ce-59e7-4437-a962-082bfc9c87d4" providerId="ADAL" clId="{06312F5C-76F2-4A61-A0E4-1EA22A9F5571}" dt="2024-04-03T02:43:29.111" v="31" actId="47"/>
        <pc:sldMkLst>
          <pc:docMk/>
          <pc:sldMk cId="1154598503" sldId="487"/>
        </pc:sldMkLst>
      </pc:sldChg>
      <pc:sldChg chg="del">
        <pc:chgData name="Helton, Emilee J" userId="948055ce-59e7-4437-a962-082bfc9c87d4" providerId="ADAL" clId="{06312F5C-76F2-4A61-A0E4-1EA22A9F5571}" dt="2024-04-03T02:43:31.668" v="34" actId="47"/>
        <pc:sldMkLst>
          <pc:docMk/>
          <pc:sldMk cId="2569620306" sldId="488"/>
        </pc:sldMkLst>
      </pc:sldChg>
      <pc:sldChg chg="del">
        <pc:chgData name="Helton, Emilee J" userId="948055ce-59e7-4437-a962-082bfc9c87d4" providerId="ADAL" clId="{06312F5C-76F2-4A61-A0E4-1EA22A9F5571}" dt="2024-04-03T02:43:32.262" v="35" actId="47"/>
        <pc:sldMkLst>
          <pc:docMk/>
          <pc:sldMk cId="3006735436" sldId="489"/>
        </pc:sldMkLst>
      </pc:sldChg>
      <pc:sldChg chg="del">
        <pc:chgData name="Helton, Emilee J" userId="948055ce-59e7-4437-a962-082bfc9c87d4" providerId="ADAL" clId="{06312F5C-76F2-4A61-A0E4-1EA22A9F5571}" dt="2024-04-03T02:43:33.213" v="36" actId="47"/>
        <pc:sldMkLst>
          <pc:docMk/>
          <pc:sldMk cId="2085739639" sldId="490"/>
        </pc:sldMkLst>
      </pc:sldChg>
      <pc:sldChg chg="del">
        <pc:chgData name="Helton, Emilee J" userId="948055ce-59e7-4437-a962-082bfc9c87d4" providerId="ADAL" clId="{06312F5C-76F2-4A61-A0E4-1EA22A9F5571}" dt="2024-04-03T02:43:33.962" v="37" actId="47"/>
        <pc:sldMkLst>
          <pc:docMk/>
          <pc:sldMk cId="2396874618" sldId="491"/>
        </pc:sldMkLst>
      </pc:sldChg>
      <pc:sldChg chg="del">
        <pc:chgData name="Helton, Emilee J" userId="948055ce-59e7-4437-a962-082bfc9c87d4" providerId="ADAL" clId="{06312F5C-76F2-4A61-A0E4-1EA22A9F5571}" dt="2024-04-03T02:43:35.755" v="38" actId="47"/>
        <pc:sldMkLst>
          <pc:docMk/>
          <pc:sldMk cId="2125909805" sldId="492"/>
        </pc:sldMkLst>
      </pc:sldChg>
      <pc:sldChg chg="del">
        <pc:chgData name="Helton, Emilee J" userId="948055ce-59e7-4437-a962-082bfc9c87d4" providerId="ADAL" clId="{06312F5C-76F2-4A61-A0E4-1EA22A9F5571}" dt="2024-04-03T02:43:37.050" v="39" actId="47"/>
        <pc:sldMkLst>
          <pc:docMk/>
          <pc:sldMk cId="4076394360" sldId="493"/>
        </pc:sldMkLst>
      </pc:sldChg>
      <pc:sldChg chg="del">
        <pc:chgData name="Helton, Emilee J" userId="948055ce-59e7-4437-a962-082bfc9c87d4" providerId="ADAL" clId="{06312F5C-76F2-4A61-A0E4-1EA22A9F5571}" dt="2024-04-03T02:43:38.056" v="40" actId="47"/>
        <pc:sldMkLst>
          <pc:docMk/>
          <pc:sldMk cId="2143617026" sldId="494"/>
        </pc:sldMkLst>
      </pc:sldChg>
      <pc:sldChg chg="del">
        <pc:chgData name="Helton, Emilee J" userId="948055ce-59e7-4437-a962-082bfc9c87d4" providerId="ADAL" clId="{06312F5C-76F2-4A61-A0E4-1EA22A9F5571}" dt="2024-04-03T02:43:39.151" v="41" actId="47"/>
        <pc:sldMkLst>
          <pc:docMk/>
          <pc:sldMk cId="2471311816" sldId="495"/>
        </pc:sldMkLst>
      </pc:sldChg>
      <pc:sldChg chg="del">
        <pc:chgData name="Helton, Emilee J" userId="948055ce-59e7-4437-a962-082bfc9c87d4" providerId="ADAL" clId="{06312F5C-76F2-4A61-A0E4-1EA22A9F5571}" dt="2024-04-03T02:43:40.353" v="42" actId="47"/>
        <pc:sldMkLst>
          <pc:docMk/>
          <pc:sldMk cId="2520489602" sldId="496"/>
        </pc:sldMkLst>
      </pc:sldChg>
      <pc:sldChg chg="del">
        <pc:chgData name="Helton, Emilee J" userId="948055ce-59e7-4437-a962-082bfc9c87d4" providerId="ADAL" clId="{06312F5C-76F2-4A61-A0E4-1EA22A9F5571}" dt="2024-04-03T02:43:41.261" v="43" actId="47"/>
        <pc:sldMkLst>
          <pc:docMk/>
          <pc:sldMk cId="3805207583" sldId="497"/>
        </pc:sldMkLst>
      </pc:sldChg>
      <pc:sldChg chg="del">
        <pc:chgData name="Helton, Emilee J" userId="948055ce-59e7-4437-a962-082bfc9c87d4" providerId="ADAL" clId="{06312F5C-76F2-4A61-A0E4-1EA22A9F5571}" dt="2024-04-03T02:43:42.251" v="44" actId="47"/>
        <pc:sldMkLst>
          <pc:docMk/>
          <pc:sldMk cId="3498993587" sldId="498"/>
        </pc:sldMkLst>
      </pc:sldChg>
      <pc:sldChg chg="del">
        <pc:chgData name="Helton, Emilee J" userId="948055ce-59e7-4437-a962-082bfc9c87d4" providerId="ADAL" clId="{06312F5C-76F2-4A61-A0E4-1EA22A9F5571}" dt="2024-04-03T02:43:43.646" v="45" actId="47"/>
        <pc:sldMkLst>
          <pc:docMk/>
          <pc:sldMk cId="3699489452" sldId="499"/>
        </pc:sldMkLst>
      </pc:sldChg>
      <pc:sldChg chg="del">
        <pc:chgData name="Helton, Emilee J" userId="948055ce-59e7-4437-a962-082bfc9c87d4" providerId="ADAL" clId="{06312F5C-76F2-4A61-A0E4-1EA22A9F5571}" dt="2024-04-03T02:43:44.819" v="46" actId="47"/>
        <pc:sldMkLst>
          <pc:docMk/>
          <pc:sldMk cId="4106739874" sldId="500"/>
        </pc:sldMkLst>
      </pc:sldChg>
      <pc:sldChg chg="del">
        <pc:chgData name="Helton, Emilee J" userId="948055ce-59e7-4437-a962-082bfc9c87d4" providerId="ADAL" clId="{06312F5C-76F2-4A61-A0E4-1EA22A9F5571}" dt="2024-04-03T02:43:46.668" v="47" actId="47"/>
        <pc:sldMkLst>
          <pc:docMk/>
          <pc:sldMk cId="2895461615" sldId="501"/>
        </pc:sldMkLst>
      </pc:sldChg>
      <pc:sldChg chg="del">
        <pc:chgData name="Helton, Emilee J" userId="948055ce-59e7-4437-a962-082bfc9c87d4" providerId="ADAL" clId="{06312F5C-76F2-4A61-A0E4-1EA22A9F5571}" dt="2024-04-03T02:43:47.355" v="48" actId="47"/>
        <pc:sldMkLst>
          <pc:docMk/>
          <pc:sldMk cId="1396037003" sldId="502"/>
        </pc:sldMkLst>
      </pc:sldChg>
      <pc:sldChg chg="del">
        <pc:chgData name="Helton, Emilee J" userId="948055ce-59e7-4437-a962-082bfc9c87d4" providerId="ADAL" clId="{06312F5C-76F2-4A61-A0E4-1EA22A9F5571}" dt="2024-04-03T02:43:48.591" v="49" actId="47"/>
        <pc:sldMkLst>
          <pc:docMk/>
          <pc:sldMk cId="1524162916" sldId="503"/>
        </pc:sldMkLst>
      </pc:sldChg>
      <pc:sldChg chg="del">
        <pc:chgData name="Helton, Emilee J" userId="948055ce-59e7-4437-a962-082bfc9c87d4" providerId="ADAL" clId="{06312F5C-76F2-4A61-A0E4-1EA22A9F5571}" dt="2024-04-03T02:43:49.394" v="50" actId="47"/>
        <pc:sldMkLst>
          <pc:docMk/>
          <pc:sldMk cId="2409840457" sldId="504"/>
        </pc:sldMkLst>
      </pc:sldChg>
      <pc:sldChg chg="del">
        <pc:chgData name="Helton, Emilee J" userId="948055ce-59e7-4437-a962-082bfc9c87d4" providerId="ADAL" clId="{06312F5C-76F2-4A61-A0E4-1EA22A9F5571}" dt="2024-04-03T02:43:50.519" v="51" actId="47"/>
        <pc:sldMkLst>
          <pc:docMk/>
          <pc:sldMk cId="2051317808" sldId="505"/>
        </pc:sldMkLst>
      </pc:sldChg>
      <pc:sldChg chg="del">
        <pc:chgData name="Helton, Emilee J" userId="948055ce-59e7-4437-a962-082bfc9c87d4" providerId="ADAL" clId="{06312F5C-76F2-4A61-A0E4-1EA22A9F5571}" dt="2024-04-03T02:43:51.089" v="52" actId="47"/>
        <pc:sldMkLst>
          <pc:docMk/>
          <pc:sldMk cId="662507488" sldId="506"/>
        </pc:sldMkLst>
      </pc:sldChg>
      <pc:sldChg chg="del">
        <pc:chgData name="Helton, Emilee J" userId="948055ce-59e7-4437-a962-082bfc9c87d4" providerId="ADAL" clId="{06312F5C-76F2-4A61-A0E4-1EA22A9F5571}" dt="2024-04-03T02:43:52.314" v="53" actId="47"/>
        <pc:sldMkLst>
          <pc:docMk/>
          <pc:sldMk cId="3585771654" sldId="507"/>
        </pc:sldMkLst>
      </pc:sldChg>
      <pc:sldChg chg="addSp delSp modSp add del mod">
        <pc:chgData name="Helton, Emilee J" userId="948055ce-59e7-4437-a962-082bfc9c87d4" providerId="ADAL" clId="{06312F5C-76F2-4A61-A0E4-1EA22A9F5571}" dt="2024-04-04T19:03:14.346" v="332" actId="120"/>
        <pc:sldMkLst>
          <pc:docMk/>
          <pc:sldMk cId="2169685395" sldId="509"/>
        </pc:sldMkLst>
        <pc:spChg chg="mod">
          <ac:chgData name="Helton, Emilee J" userId="948055ce-59e7-4437-a962-082bfc9c87d4" providerId="ADAL" clId="{06312F5C-76F2-4A61-A0E4-1EA22A9F5571}" dt="2024-04-04T18:57:11.574" v="242" actId="20577"/>
          <ac:spMkLst>
            <pc:docMk/>
            <pc:sldMk cId="2169685395" sldId="509"/>
            <ac:spMk id="5" creationId="{6A5B47F3-C093-1547-E35B-F3230734AE68}"/>
          </ac:spMkLst>
        </pc:spChg>
        <pc:spChg chg="add del mod">
          <ac:chgData name="Helton, Emilee J" userId="948055ce-59e7-4437-a962-082bfc9c87d4" providerId="ADAL" clId="{06312F5C-76F2-4A61-A0E4-1EA22A9F5571}" dt="2024-04-04T19:03:14.346" v="332" actId="120"/>
          <ac:spMkLst>
            <pc:docMk/>
            <pc:sldMk cId="2169685395" sldId="509"/>
            <ac:spMk id="8" creationId="{6E9407A3-5499-AAFB-6EDF-30791C86B234}"/>
          </ac:spMkLst>
        </pc:spChg>
        <pc:picChg chg="del">
          <ac:chgData name="Helton, Emilee J" userId="948055ce-59e7-4437-a962-082bfc9c87d4" providerId="ADAL" clId="{06312F5C-76F2-4A61-A0E4-1EA22A9F5571}" dt="2024-04-04T18:57:15.598" v="243" actId="478"/>
          <ac:picMkLst>
            <pc:docMk/>
            <pc:sldMk cId="2169685395" sldId="509"/>
            <ac:picMk id="9" creationId="{A42219BB-B4B6-85D0-D63C-CD6AE3A0FE5E}"/>
          </ac:picMkLst>
        </pc:picChg>
        <pc:picChg chg="mod">
          <ac:chgData name="Helton, Emilee J" userId="948055ce-59e7-4437-a962-082bfc9c87d4" providerId="ADAL" clId="{06312F5C-76F2-4A61-A0E4-1EA22A9F5571}" dt="2024-04-04T18:57:22.753" v="245" actId="1076"/>
          <ac:picMkLst>
            <pc:docMk/>
            <pc:sldMk cId="2169685395" sldId="509"/>
            <ac:picMk id="10" creationId="{1CA70B84-668F-9FB9-8661-D6FEE6AE7D34}"/>
          </ac:picMkLst>
        </pc:picChg>
      </pc:sldChg>
      <pc:sldChg chg="addSp delSp modSp add del mod">
        <pc:chgData name="Helton, Emilee J" userId="948055ce-59e7-4437-a962-082bfc9c87d4" providerId="ADAL" clId="{06312F5C-76F2-4A61-A0E4-1EA22A9F5571}" dt="2024-04-03T20:10:27.341" v="179" actId="47"/>
        <pc:sldMkLst>
          <pc:docMk/>
          <pc:sldMk cId="556889705" sldId="510"/>
        </pc:sldMkLst>
        <pc:spChg chg="mod">
          <ac:chgData name="Helton, Emilee J" userId="948055ce-59e7-4437-a962-082bfc9c87d4" providerId="ADAL" clId="{06312F5C-76F2-4A61-A0E4-1EA22A9F5571}" dt="2024-04-03T19:56:09.741" v="155" actId="20577"/>
          <ac:spMkLst>
            <pc:docMk/>
            <pc:sldMk cId="556889705" sldId="510"/>
            <ac:spMk id="3" creationId="{5C738E97-3A0E-4016-3F9A-F7637395FACC}"/>
          </ac:spMkLst>
        </pc:spChg>
        <pc:spChg chg="mod">
          <ac:chgData name="Helton, Emilee J" userId="948055ce-59e7-4437-a962-082bfc9c87d4" providerId="ADAL" clId="{06312F5C-76F2-4A61-A0E4-1EA22A9F5571}" dt="2024-04-03T19:55:42.140" v="145" actId="255"/>
          <ac:spMkLst>
            <pc:docMk/>
            <pc:sldMk cId="556889705" sldId="510"/>
            <ac:spMk id="5" creationId="{C64CA4B9-55F5-F8D6-C44C-532D2CFAAC17}"/>
          </ac:spMkLst>
        </pc:spChg>
        <pc:spChg chg="add mod">
          <ac:chgData name="Helton, Emilee J" userId="948055ce-59e7-4437-a962-082bfc9c87d4" providerId="ADAL" clId="{06312F5C-76F2-4A61-A0E4-1EA22A9F5571}" dt="2024-04-03T02:44:13.748" v="54"/>
          <ac:spMkLst>
            <pc:docMk/>
            <pc:sldMk cId="556889705" sldId="510"/>
            <ac:spMk id="6" creationId="{0AA718F4-A525-DA0C-7B51-A6F9CF2762B2}"/>
          </ac:spMkLst>
        </pc:spChg>
        <pc:picChg chg="del">
          <ac:chgData name="Helton, Emilee J" userId="948055ce-59e7-4437-a962-082bfc9c87d4" providerId="ADAL" clId="{06312F5C-76F2-4A61-A0E4-1EA22A9F5571}" dt="2024-04-03T02:43:05.089" v="23" actId="478"/>
          <ac:picMkLst>
            <pc:docMk/>
            <pc:sldMk cId="556889705" sldId="510"/>
            <ac:picMk id="4" creationId="{0E70F3E7-73EA-A4D0-3FB6-B7673A7B8DD5}"/>
          </ac:picMkLst>
        </pc:picChg>
        <pc:picChg chg="add mod">
          <ac:chgData name="Helton, Emilee J" userId="948055ce-59e7-4437-a962-082bfc9c87d4" providerId="ADAL" clId="{06312F5C-76F2-4A61-A0E4-1EA22A9F5571}" dt="2024-04-03T19:55:57.580" v="148" actId="1076"/>
          <ac:picMkLst>
            <pc:docMk/>
            <pc:sldMk cId="556889705" sldId="510"/>
            <ac:picMk id="7" creationId="{5188D0E3-7852-CFD9-BD5A-CCF37AB46961}"/>
          </ac:picMkLst>
        </pc:picChg>
      </pc:sldChg>
      <pc:sldChg chg="modSp add mod ord">
        <pc:chgData name="Helton, Emilee J" userId="948055ce-59e7-4437-a962-082bfc9c87d4" providerId="ADAL" clId="{06312F5C-76F2-4A61-A0E4-1EA22A9F5571}" dt="2024-04-04T18:55:52.983" v="203" actId="20577"/>
        <pc:sldMkLst>
          <pc:docMk/>
          <pc:sldMk cId="2271358359" sldId="511"/>
        </pc:sldMkLst>
        <pc:spChg chg="mod">
          <ac:chgData name="Helton, Emilee J" userId="948055ce-59e7-4437-a962-082bfc9c87d4" providerId="ADAL" clId="{06312F5C-76F2-4A61-A0E4-1EA22A9F5571}" dt="2024-04-04T18:55:52.983" v="203" actId="20577"/>
          <ac:spMkLst>
            <pc:docMk/>
            <pc:sldMk cId="2271358359" sldId="511"/>
            <ac:spMk id="6" creationId="{F3D3AD4C-DFE4-62A1-68CB-23DE4DB0EA03}"/>
          </ac:spMkLst>
        </pc:spChg>
      </pc:sldChg>
      <pc:sldChg chg="modSp add mod ord">
        <pc:chgData name="Helton, Emilee J" userId="948055ce-59e7-4437-a962-082bfc9c87d4" providerId="ADAL" clId="{06312F5C-76F2-4A61-A0E4-1EA22A9F5571}" dt="2024-04-04T18:55:26.064" v="194"/>
        <pc:sldMkLst>
          <pc:docMk/>
          <pc:sldMk cId="3560524079" sldId="512"/>
        </pc:sldMkLst>
        <pc:spChg chg="mod">
          <ac:chgData name="Helton, Emilee J" userId="948055ce-59e7-4437-a962-082bfc9c87d4" providerId="ADAL" clId="{06312F5C-76F2-4A61-A0E4-1EA22A9F5571}" dt="2024-04-04T18:55:26.064" v="194"/>
          <ac:spMkLst>
            <pc:docMk/>
            <pc:sldMk cId="3560524079" sldId="512"/>
            <ac:spMk id="11" creationId="{C701D95A-FBCC-E82F-3932-B5EB41624B7B}"/>
          </ac:spMkLst>
        </pc:spChg>
      </pc:sldChg>
      <pc:sldChg chg="add ord">
        <pc:chgData name="Helton, Emilee J" userId="948055ce-59e7-4437-a962-082bfc9c87d4" providerId="ADAL" clId="{06312F5C-76F2-4A61-A0E4-1EA22A9F5571}" dt="2024-04-03T20:11:28.743" v="186"/>
        <pc:sldMkLst>
          <pc:docMk/>
          <pc:sldMk cId="3307039890" sldId="513"/>
        </pc:sldMkLst>
      </pc:sldChg>
      <pc:sldChg chg="modSp add mod">
        <pc:chgData name="Helton, Emilee J" userId="948055ce-59e7-4437-a962-082bfc9c87d4" providerId="ADAL" clId="{06312F5C-76F2-4A61-A0E4-1EA22A9F5571}" dt="2024-04-04T18:56:33.037" v="225" actId="20577"/>
        <pc:sldMkLst>
          <pc:docMk/>
          <pc:sldMk cId="1477903869" sldId="514"/>
        </pc:sldMkLst>
        <pc:spChg chg="mod">
          <ac:chgData name="Helton, Emilee J" userId="948055ce-59e7-4437-a962-082bfc9c87d4" providerId="ADAL" clId="{06312F5C-76F2-4A61-A0E4-1EA22A9F5571}" dt="2024-04-04T18:56:33.037" v="225" actId="20577"/>
          <ac:spMkLst>
            <pc:docMk/>
            <pc:sldMk cId="1477903869" sldId="514"/>
            <ac:spMk id="20" creationId="{F101C07A-F7AA-4C82-B27A-3AF6B8C41AF1}"/>
          </ac:spMkLst>
        </pc:spChg>
      </pc:sldChg>
    </pc:docChg>
  </pc:docChgLst>
  <pc:docChgLst>
    <pc:chgData name="Emma Clinton" userId="bbf050e7-71e7-4f08-a729-5eef21b26877" providerId="ADAL" clId="{B5559FB4-DC05-46D6-9DF6-377347CF4E83}"/>
    <pc:docChg chg="undo custSel modSld sldOrd">
      <pc:chgData name="Emma Clinton" userId="bbf050e7-71e7-4f08-a729-5eef21b26877" providerId="ADAL" clId="{B5559FB4-DC05-46D6-9DF6-377347CF4E83}" dt="2024-05-10T15:22:25.454" v="599" actId="20577"/>
      <pc:docMkLst>
        <pc:docMk/>
      </pc:docMkLst>
      <pc:sldChg chg="modNotesTx">
        <pc:chgData name="Emma Clinton" userId="bbf050e7-71e7-4f08-a729-5eef21b26877" providerId="ADAL" clId="{B5559FB4-DC05-46D6-9DF6-377347CF4E83}" dt="2024-05-10T15:18:49.284" v="22" actId="20577"/>
        <pc:sldMkLst>
          <pc:docMk/>
          <pc:sldMk cId="2828616534" sldId="256"/>
        </pc:sldMkLst>
      </pc:sldChg>
      <pc:sldChg chg="modNotesTx">
        <pc:chgData name="Emma Clinton" userId="bbf050e7-71e7-4f08-a729-5eef21b26877" providerId="ADAL" clId="{B5559FB4-DC05-46D6-9DF6-377347CF4E83}" dt="2024-05-10T15:21:44.936" v="541" actId="20577"/>
        <pc:sldMkLst>
          <pc:docMk/>
          <pc:sldMk cId="106787341" sldId="457"/>
        </pc:sldMkLst>
      </pc:sldChg>
      <pc:sldChg chg="modNotesTx">
        <pc:chgData name="Emma Clinton" userId="bbf050e7-71e7-4f08-a729-5eef21b26877" providerId="ADAL" clId="{B5559FB4-DC05-46D6-9DF6-377347CF4E83}" dt="2024-05-10T15:21:58.805" v="580" actId="20577"/>
        <pc:sldMkLst>
          <pc:docMk/>
          <pc:sldMk cId="225285219" sldId="466"/>
        </pc:sldMkLst>
      </pc:sldChg>
      <pc:sldChg chg="modNotesTx">
        <pc:chgData name="Emma Clinton" userId="bbf050e7-71e7-4f08-a729-5eef21b26877" providerId="ADAL" clId="{B5559FB4-DC05-46D6-9DF6-377347CF4E83}" dt="2024-05-10T15:22:25.454" v="599" actId="20577"/>
        <pc:sldMkLst>
          <pc:docMk/>
          <pc:sldMk cId="2169685395" sldId="509"/>
        </pc:sldMkLst>
      </pc:sldChg>
      <pc:sldChg chg="modSp mod ord">
        <pc:chgData name="Emma Clinton" userId="bbf050e7-71e7-4f08-a729-5eef21b26877" providerId="ADAL" clId="{B5559FB4-DC05-46D6-9DF6-377347CF4E83}" dt="2024-05-10T15:21:16.414" v="446" actId="962"/>
        <pc:sldMkLst>
          <pc:docMk/>
          <pc:sldMk cId="2271358359" sldId="511"/>
        </pc:sldMkLst>
        <pc:picChg chg="mod">
          <ac:chgData name="Emma Clinton" userId="bbf050e7-71e7-4f08-a729-5eef21b26877" providerId="ADAL" clId="{B5559FB4-DC05-46D6-9DF6-377347CF4E83}" dt="2024-05-10T15:20:37.778" v="366" actId="962"/>
          <ac:picMkLst>
            <pc:docMk/>
            <pc:sldMk cId="2271358359" sldId="511"/>
            <ac:picMk id="10" creationId="{ACEA43CC-EFAF-0CED-195B-19F1C47E2495}"/>
          </ac:picMkLst>
        </pc:picChg>
        <pc:picChg chg="mod">
          <ac:chgData name="Emma Clinton" userId="bbf050e7-71e7-4f08-a729-5eef21b26877" providerId="ADAL" clId="{B5559FB4-DC05-46D6-9DF6-377347CF4E83}" dt="2024-05-10T15:20:24.264" v="300" actId="962"/>
          <ac:picMkLst>
            <pc:docMk/>
            <pc:sldMk cId="2271358359" sldId="511"/>
            <ac:picMk id="12" creationId="{131CEFE4-4721-BF2D-068C-DD80D1AE3C84}"/>
          </ac:picMkLst>
        </pc:picChg>
        <pc:picChg chg="mod">
          <ac:chgData name="Emma Clinton" userId="bbf050e7-71e7-4f08-a729-5eef21b26877" providerId="ADAL" clId="{B5559FB4-DC05-46D6-9DF6-377347CF4E83}" dt="2024-05-10T15:19:22.764" v="104" actId="962"/>
          <ac:picMkLst>
            <pc:docMk/>
            <pc:sldMk cId="2271358359" sldId="511"/>
            <ac:picMk id="21" creationId="{89F6D153-9B1A-D946-F168-D1E0414AE90E}"/>
          </ac:picMkLst>
        </pc:picChg>
        <pc:picChg chg="mod">
          <ac:chgData name="Emma Clinton" userId="bbf050e7-71e7-4f08-a729-5eef21b26877" providerId="ADAL" clId="{B5559FB4-DC05-46D6-9DF6-377347CF4E83}" dt="2024-05-10T15:19:41.559" v="166" actId="962"/>
          <ac:picMkLst>
            <pc:docMk/>
            <pc:sldMk cId="2271358359" sldId="511"/>
            <ac:picMk id="23" creationId="{18BED510-F7F2-563C-8827-D93C1C043AE8}"/>
          </ac:picMkLst>
        </pc:picChg>
        <pc:picChg chg="mod">
          <ac:chgData name="Emma Clinton" userId="bbf050e7-71e7-4f08-a729-5eef21b26877" providerId="ADAL" clId="{B5559FB4-DC05-46D6-9DF6-377347CF4E83}" dt="2024-05-10T15:20:01.267" v="234" actId="962"/>
          <ac:picMkLst>
            <pc:docMk/>
            <pc:sldMk cId="2271358359" sldId="511"/>
            <ac:picMk id="25" creationId="{B1CDA8CB-0227-040B-69FE-C12F754A53DE}"/>
          </ac:picMkLst>
        </pc:picChg>
        <pc:picChg chg="mod">
          <ac:chgData name="Emma Clinton" userId="bbf050e7-71e7-4f08-a729-5eef21b26877" providerId="ADAL" clId="{B5559FB4-DC05-46D6-9DF6-377347CF4E83}" dt="2024-05-10T15:21:16.414" v="446" actId="962"/>
          <ac:picMkLst>
            <pc:docMk/>
            <pc:sldMk cId="2271358359" sldId="511"/>
            <ac:picMk id="29" creationId="{8A31DC0B-197E-543B-4A56-1D94D7E4C561}"/>
          </ac:picMkLst>
        </pc:picChg>
      </pc:sldChg>
    </pc:docChg>
  </pc:docChgLst>
  <pc:docChgLst>
    <pc:chgData name="Kelcie Witzens" userId="a359943f-382b-4d71-84b9-193aa8e3764d" providerId="ADAL" clId="{049E97B5-51B9-46FF-96B2-B8C21A725CB0}"/>
    <pc:docChg chg="undo custSel modSld">
      <pc:chgData name="Kelcie Witzens" userId="a359943f-382b-4d71-84b9-193aa8e3764d" providerId="ADAL" clId="{049E97B5-51B9-46FF-96B2-B8C21A725CB0}" dt="2024-05-10T17:34:57.059" v="1086" actId="13244"/>
      <pc:docMkLst>
        <pc:docMk/>
      </pc:docMkLst>
      <pc:sldChg chg="addSp delSp modSp mod">
        <pc:chgData name="Kelcie Witzens" userId="a359943f-382b-4d71-84b9-193aa8e3764d" providerId="ADAL" clId="{049E97B5-51B9-46FF-96B2-B8C21A725CB0}" dt="2024-05-10T17:23:09.460" v="379" actId="962"/>
        <pc:sldMkLst>
          <pc:docMk/>
          <pc:sldMk cId="2828616534" sldId="256"/>
        </pc:sldMkLst>
        <pc:spChg chg="add mod">
          <ac:chgData name="Kelcie Witzens" userId="a359943f-382b-4d71-84b9-193aa8e3764d" providerId="ADAL" clId="{049E97B5-51B9-46FF-96B2-B8C21A725CB0}" dt="2024-05-10T17:22:13.609" v="350" actId="170"/>
          <ac:spMkLst>
            <pc:docMk/>
            <pc:sldMk cId="2828616534" sldId="256"/>
            <ac:spMk id="2" creationId="{22820F29-AEEE-349B-B8ED-A1B6A54C8CA5}"/>
          </ac:spMkLst>
        </pc:spChg>
        <pc:spChg chg="mod">
          <ac:chgData name="Kelcie Witzens" userId="a359943f-382b-4d71-84b9-193aa8e3764d" providerId="ADAL" clId="{049E97B5-51B9-46FF-96B2-B8C21A725CB0}" dt="2024-05-10T17:22:49" v="374" actId="962"/>
          <ac:spMkLst>
            <pc:docMk/>
            <pc:sldMk cId="2828616534" sldId="256"/>
            <ac:spMk id="4" creationId="{00000000-0000-0000-0000-000000000000}"/>
          </ac:spMkLst>
        </pc:spChg>
        <pc:spChg chg="mod">
          <ac:chgData name="Kelcie Witzens" userId="a359943f-382b-4d71-84b9-193aa8e3764d" providerId="ADAL" clId="{049E97B5-51B9-46FF-96B2-B8C21A725CB0}" dt="2024-05-10T17:22:40.673" v="371" actId="1076"/>
          <ac:spMkLst>
            <pc:docMk/>
            <pc:sldMk cId="2828616534" sldId="256"/>
            <ac:spMk id="5" creationId="{00000000-0000-0000-0000-000000000000}"/>
          </ac:spMkLst>
        </pc:spChg>
        <pc:spChg chg="del mod">
          <ac:chgData name="Kelcie Witzens" userId="a359943f-382b-4d71-84b9-193aa8e3764d" providerId="ADAL" clId="{049E97B5-51B9-46FF-96B2-B8C21A725CB0}" dt="2024-05-10T17:20:22.582" v="241" actId="478"/>
          <ac:spMkLst>
            <pc:docMk/>
            <pc:sldMk cId="2828616534" sldId="256"/>
            <ac:spMk id="6" creationId="{00000000-0000-0000-0000-000000000000}"/>
          </ac:spMkLst>
        </pc:spChg>
        <pc:spChg chg="del mod">
          <ac:chgData name="Kelcie Witzens" userId="a359943f-382b-4d71-84b9-193aa8e3764d" providerId="ADAL" clId="{049E97B5-51B9-46FF-96B2-B8C21A725CB0}" dt="2024-05-10T17:22:46.110" v="373" actId="478"/>
          <ac:spMkLst>
            <pc:docMk/>
            <pc:sldMk cId="2828616534" sldId="256"/>
            <ac:spMk id="7" creationId="{00000000-0000-0000-0000-000000000000}"/>
          </ac:spMkLst>
        </pc:spChg>
        <pc:spChg chg="mod">
          <ac:chgData name="Kelcie Witzens" userId="a359943f-382b-4d71-84b9-193aa8e3764d" providerId="ADAL" clId="{049E97B5-51B9-46FF-96B2-B8C21A725CB0}" dt="2024-05-10T17:22:49.787" v="375" actId="962"/>
          <ac:spMkLst>
            <pc:docMk/>
            <pc:sldMk cId="2828616534" sldId="256"/>
            <ac:spMk id="8" creationId="{00000000-0000-0000-0000-000000000000}"/>
          </ac:spMkLst>
        </pc:spChg>
        <pc:spChg chg="mod">
          <ac:chgData name="Kelcie Witzens" userId="a359943f-382b-4d71-84b9-193aa8e3764d" providerId="ADAL" clId="{049E97B5-51B9-46FF-96B2-B8C21A725CB0}" dt="2024-05-10T17:22:52.793" v="376" actId="962"/>
          <ac:spMkLst>
            <pc:docMk/>
            <pc:sldMk cId="2828616534" sldId="256"/>
            <ac:spMk id="11" creationId="{6F4B8C14-4830-961E-D9F7-CBFF3708F16A}"/>
          </ac:spMkLst>
        </pc:spChg>
        <pc:spChg chg="mod">
          <ac:chgData name="Kelcie Witzens" userId="a359943f-382b-4d71-84b9-193aa8e3764d" providerId="ADAL" clId="{049E97B5-51B9-46FF-96B2-B8C21A725CB0}" dt="2024-05-10T17:22:54.529" v="377" actId="962"/>
          <ac:spMkLst>
            <pc:docMk/>
            <pc:sldMk cId="2828616534" sldId="256"/>
            <ac:spMk id="12" creationId="{D5BBF0AC-2254-33E6-5660-43292D4F699C}"/>
          </ac:spMkLst>
        </pc:spChg>
        <pc:picChg chg="mod">
          <ac:chgData name="Kelcie Witzens" userId="a359943f-382b-4d71-84b9-193aa8e3764d" providerId="ADAL" clId="{049E97B5-51B9-46FF-96B2-B8C21A725CB0}" dt="2024-05-10T17:23:09.460" v="379" actId="962"/>
          <ac:picMkLst>
            <pc:docMk/>
            <pc:sldMk cId="2828616534" sldId="256"/>
            <ac:picMk id="3" creationId="{00000000-0000-0000-0000-000000000000}"/>
          </ac:picMkLst>
        </pc:picChg>
        <pc:picChg chg="mod">
          <ac:chgData name="Kelcie Witzens" userId="a359943f-382b-4d71-84b9-193aa8e3764d" providerId="ADAL" clId="{049E97B5-51B9-46FF-96B2-B8C21A725CB0}" dt="2024-05-10T17:03:32.128" v="21" actId="962"/>
          <ac:picMkLst>
            <pc:docMk/>
            <pc:sldMk cId="2828616534" sldId="256"/>
            <ac:picMk id="9" creationId="{44FF1C7E-DBDA-427A-828C-D3407EAE7F75}"/>
          </ac:picMkLst>
        </pc:picChg>
        <pc:picChg chg="mod">
          <ac:chgData name="Kelcie Witzens" userId="a359943f-382b-4d71-84b9-193aa8e3764d" providerId="ADAL" clId="{049E97B5-51B9-46FF-96B2-B8C21A725CB0}" dt="2024-05-10T17:21:51.421" v="344" actId="962"/>
          <ac:picMkLst>
            <pc:docMk/>
            <pc:sldMk cId="2828616534" sldId="256"/>
            <ac:picMk id="10" creationId="{DE85CB57-422A-4C73-A06F-AC54BEF94D3D}"/>
          </ac:picMkLst>
        </pc:picChg>
      </pc:sldChg>
      <pc:sldChg chg="addSp modSp mod">
        <pc:chgData name="Kelcie Witzens" userId="a359943f-382b-4d71-84b9-193aa8e3764d" providerId="ADAL" clId="{049E97B5-51B9-46FF-96B2-B8C21A725CB0}" dt="2024-05-10T17:34:57.059" v="1086" actId="13244"/>
        <pc:sldMkLst>
          <pc:docMk/>
          <pc:sldMk cId="1535442354" sldId="385"/>
        </pc:sldMkLst>
        <pc:spChg chg="add mod">
          <ac:chgData name="Kelcie Witzens" userId="a359943f-382b-4d71-84b9-193aa8e3764d" providerId="ADAL" clId="{049E97B5-51B9-46FF-96B2-B8C21A725CB0}" dt="2024-05-10T17:34:57.059" v="1086" actId="13244"/>
          <ac:spMkLst>
            <pc:docMk/>
            <pc:sldMk cId="1535442354" sldId="385"/>
            <ac:spMk id="2" creationId="{29A25CC0-6FDE-B8CC-1B37-D306A879F4C8}"/>
          </ac:spMkLst>
        </pc:spChg>
        <pc:spChg chg="mod">
          <ac:chgData name="Kelcie Witzens" userId="a359943f-382b-4d71-84b9-193aa8e3764d" providerId="ADAL" clId="{049E97B5-51B9-46FF-96B2-B8C21A725CB0}" dt="2024-05-10T17:34:29.738" v="1081" actId="164"/>
          <ac:spMkLst>
            <pc:docMk/>
            <pc:sldMk cId="1535442354" sldId="385"/>
            <ac:spMk id="10" creationId="{CFF97089-DA92-7E09-F6EC-DB1FA4D39FC2}"/>
          </ac:spMkLst>
        </pc:spChg>
        <pc:grpChg chg="add mod">
          <ac:chgData name="Kelcie Witzens" userId="a359943f-382b-4d71-84b9-193aa8e3764d" providerId="ADAL" clId="{049E97B5-51B9-46FF-96B2-B8C21A725CB0}" dt="2024-05-10T17:34:44.589" v="1083" actId="164"/>
          <ac:grpSpMkLst>
            <pc:docMk/>
            <pc:sldMk cId="1535442354" sldId="385"/>
            <ac:grpSpMk id="3" creationId="{67B974EF-7072-E5F3-F620-9C3F6C5B3606}"/>
          </ac:grpSpMkLst>
        </pc:grpChg>
        <pc:grpChg chg="add mod">
          <ac:chgData name="Kelcie Witzens" userId="a359943f-382b-4d71-84b9-193aa8e3764d" providerId="ADAL" clId="{049E97B5-51B9-46FF-96B2-B8C21A725CB0}" dt="2024-05-10T17:34:54.056" v="1085" actId="962"/>
          <ac:grpSpMkLst>
            <pc:docMk/>
            <pc:sldMk cId="1535442354" sldId="385"/>
            <ac:grpSpMk id="5" creationId="{8647F080-F8AF-977F-26A7-9E39F5B42927}"/>
          </ac:grpSpMkLst>
        </pc:grpChg>
        <pc:picChg chg="mod">
          <ac:chgData name="Kelcie Witzens" userId="a359943f-382b-4d71-84b9-193aa8e3764d" providerId="ADAL" clId="{049E97B5-51B9-46FF-96B2-B8C21A725CB0}" dt="2024-05-10T17:34:44.589" v="1083" actId="164"/>
          <ac:picMkLst>
            <pc:docMk/>
            <pc:sldMk cId="1535442354" sldId="385"/>
            <ac:picMk id="4" creationId="{9016CFD6-0458-D81A-FCAB-7EBD4B9F4311}"/>
          </ac:picMkLst>
        </pc:picChg>
        <pc:cxnChg chg="mod">
          <ac:chgData name="Kelcie Witzens" userId="a359943f-382b-4d71-84b9-193aa8e3764d" providerId="ADAL" clId="{049E97B5-51B9-46FF-96B2-B8C21A725CB0}" dt="2024-05-10T17:34:29.738" v="1081" actId="164"/>
          <ac:cxnSpMkLst>
            <pc:docMk/>
            <pc:sldMk cId="1535442354" sldId="385"/>
            <ac:cxnSpMk id="9" creationId="{287681AE-3D3F-E9FD-61A9-BD9DB95077F0}"/>
          </ac:cxnSpMkLst>
        </pc:cxnChg>
      </pc:sldChg>
      <pc:sldChg chg="modSp mod">
        <pc:chgData name="Kelcie Witzens" userId="a359943f-382b-4d71-84b9-193aa8e3764d" providerId="ADAL" clId="{049E97B5-51B9-46FF-96B2-B8C21A725CB0}" dt="2024-05-10T17:25:15.280" v="397" actId="962"/>
        <pc:sldMkLst>
          <pc:docMk/>
          <pc:sldMk cId="343317697" sldId="451"/>
        </pc:sldMkLst>
        <pc:spChg chg="mod">
          <ac:chgData name="Kelcie Witzens" userId="a359943f-382b-4d71-84b9-193aa8e3764d" providerId="ADAL" clId="{049E97B5-51B9-46FF-96B2-B8C21A725CB0}" dt="2024-05-10T17:25:13.443" v="396" actId="962"/>
          <ac:spMkLst>
            <pc:docMk/>
            <pc:sldMk cId="343317697" sldId="451"/>
            <ac:spMk id="2" creationId="{4690F925-F3BC-81C0-3E23-260CD3C28666}"/>
          </ac:spMkLst>
        </pc:spChg>
        <pc:grpChg chg="mod">
          <ac:chgData name="Kelcie Witzens" userId="a359943f-382b-4d71-84b9-193aa8e3764d" providerId="ADAL" clId="{049E97B5-51B9-46FF-96B2-B8C21A725CB0}" dt="2024-05-10T17:25:15.280" v="397" actId="962"/>
          <ac:grpSpMkLst>
            <pc:docMk/>
            <pc:sldMk cId="343317697" sldId="451"/>
            <ac:grpSpMk id="13" creationId="{93E99111-0A69-4883-8CF6-D931787886F5}"/>
          </ac:grpSpMkLst>
        </pc:grpChg>
        <pc:grpChg chg="mod">
          <ac:chgData name="Kelcie Witzens" userId="a359943f-382b-4d71-84b9-193aa8e3764d" providerId="ADAL" clId="{049E97B5-51B9-46FF-96B2-B8C21A725CB0}" dt="2024-05-10T17:04:03.417" v="28" actId="962"/>
          <ac:grpSpMkLst>
            <pc:docMk/>
            <pc:sldMk cId="343317697" sldId="451"/>
            <ac:grpSpMk id="17" creationId="{CD85B4D7-7C8A-4D75-A1A8-B9EAA1586266}"/>
          </ac:grpSpMkLst>
        </pc:grpChg>
      </pc:sldChg>
      <pc:sldChg chg="modSp mod">
        <pc:chgData name="Kelcie Witzens" userId="a359943f-382b-4d71-84b9-193aa8e3764d" providerId="ADAL" clId="{049E97B5-51B9-46FF-96B2-B8C21A725CB0}" dt="2024-05-10T17:25:27.819" v="400" actId="13244"/>
        <pc:sldMkLst>
          <pc:docMk/>
          <pc:sldMk cId="106787341" sldId="457"/>
        </pc:sldMkLst>
        <pc:spChg chg="mod">
          <ac:chgData name="Kelcie Witzens" userId="a359943f-382b-4d71-84b9-193aa8e3764d" providerId="ADAL" clId="{049E97B5-51B9-46FF-96B2-B8C21A725CB0}" dt="2024-05-10T17:25:22.024" v="398" actId="962"/>
          <ac:spMkLst>
            <pc:docMk/>
            <pc:sldMk cId="106787341" sldId="457"/>
            <ac:spMk id="2" creationId="{4690F925-F3BC-81C0-3E23-260CD3C28666}"/>
          </ac:spMkLst>
        </pc:spChg>
        <pc:grpChg chg="mod">
          <ac:chgData name="Kelcie Witzens" userId="a359943f-382b-4d71-84b9-193aa8e3764d" providerId="ADAL" clId="{049E97B5-51B9-46FF-96B2-B8C21A725CB0}" dt="2024-05-10T17:25:23.010" v="399" actId="962"/>
          <ac:grpSpMkLst>
            <pc:docMk/>
            <pc:sldMk cId="106787341" sldId="457"/>
            <ac:grpSpMk id="13" creationId="{93E99111-0A69-4883-8CF6-D931787886F5}"/>
          </ac:grpSpMkLst>
        </pc:grpChg>
        <pc:grpChg chg="mod">
          <ac:chgData name="Kelcie Witzens" userId="a359943f-382b-4d71-84b9-193aa8e3764d" providerId="ADAL" clId="{049E97B5-51B9-46FF-96B2-B8C21A725CB0}" dt="2024-05-10T17:04:05.487" v="29" actId="962"/>
          <ac:grpSpMkLst>
            <pc:docMk/>
            <pc:sldMk cId="106787341" sldId="457"/>
            <ac:grpSpMk id="17" creationId="{CD85B4D7-7C8A-4D75-A1A8-B9EAA1586266}"/>
          </ac:grpSpMkLst>
        </pc:grpChg>
        <pc:picChg chg="mod">
          <ac:chgData name="Kelcie Witzens" userId="a359943f-382b-4d71-84b9-193aa8e3764d" providerId="ADAL" clId="{049E97B5-51B9-46FF-96B2-B8C21A725CB0}" dt="2024-05-10T17:04:46.909" v="33" actId="962"/>
          <ac:picMkLst>
            <pc:docMk/>
            <pc:sldMk cId="106787341" sldId="457"/>
            <ac:picMk id="4" creationId="{07FF306B-2F1D-88CD-A4B3-442A627EE9CB}"/>
          </ac:picMkLst>
        </pc:picChg>
        <pc:picChg chg="mod">
          <ac:chgData name="Kelcie Witzens" userId="a359943f-382b-4d71-84b9-193aa8e3764d" providerId="ADAL" clId="{049E97B5-51B9-46FF-96B2-B8C21A725CB0}" dt="2024-05-10T17:25:27.819" v="400" actId="13244"/>
          <ac:picMkLst>
            <pc:docMk/>
            <pc:sldMk cId="106787341" sldId="457"/>
            <ac:picMk id="6" creationId="{F96A2BB8-7FA5-FF29-7097-48EB70ACBC62}"/>
          </ac:picMkLst>
        </pc:picChg>
      </pc:sldChg>
      <pc:sldChg chg="modSp mod">
        <pc:chgData name="Kelcie Witzens" userId="a359943f-382b-4d71-84b9-193aa8e3764d" providerId="ADAL" clId="{049E97B5-51B9-46FF-96B2-B8C21A725CB0}" dt="2024-05-10T17:25:57.110" v="406" actId="13244"/>
        <pc:sldMkLst>
          <pc:docMk/>
          <pc:sldMk cId="225285219" sldId="466"/>
        </pc:sldMkLst>
        <pc:spChg chg="mod">
          <ac:chgData name="Kelcie Witzens" userId="a359943f-382b-4d71-84b9-193aa8e3764d" providerId="ADAL" clId="{049E97B5-51B9-46FF-96B2-B8C21A725CB0}" dt="2024-05-10T17:25:53.185" v="404" actId="962"/>
          <ac:spMkLst>
            <pc:docMk/>
            <pc:sldMk cId="225285219" sldId="466"/>
            <ac:spMk id="2" creationId="{4690F925-F3BC-81C0-3E23-260CD3C28666}"/>
          </ac:spMkLst>
        </pc:spChg>
        <pc:spChg chg="mod">
          <ac:chgData name="Kelcie Witzens" userId="a359943f-382b-4d71-84b9-193aa8e3764d" providerId="ADAL" clId="{049E97B5-51B9-46FF-96B2-B8C21A725CB0}" dt="2024-05-10T17:25:57.110" v="406" actId="13244"/>
          <ac:spMkLst>
            <pc:docMk/>
            <pc:sldMk cId="225285219" sldId="466"/>
            <ac:spMk id="5" creationId="{318C7505-328F-0BF6-81C5-D369E2D5369A}"/>
          </ac:spMkLst>
        </pc:spChg>
        <pc:grpChg chg="mod">
          <ac:chgData name="Kelcie Witzens" userId="a359943f-382b-4d71-84b9-193aa8e3764d" providerId="ADAL" clId="{049E97B5-51B9-46FF-96B2-B8C21A725CB0}" dt="2024-05-10T17:25:54.549" v="405" actId="962"/>
          <ac:grpSpMkLst>
            <pc:docMk/>
            <pc:sldMk cId="225285219" sldId="466"/>
            <ac:grpSpMk id="13" creationId="{93E99111-0A69-4883-8CF6-D931787886F5}"/>
          </ac:grpSpMkLst>
        </pc:grpChg>
        <pc:grpChg chg="mod">
          <ac:chgData name="Kelcie Witzens" userId="a359943f-382b-4d71-84b9-193aa8e3764d" providerId="ADAL" clId="{049E97B5-51B9-46FF-96B2-B8C21A725CB0}" dt="2024-05-10T17:18:50.686" v="211" actId="962"/>
          <ac:grpSpMkLst>
            <pc:docMk/>
            <pc:sldMk cId="225285219" sldId="466"/>
            <ac:grpSpMk id="17" creationId="{CD85B4D7-7C8A-4D75-A1A8-B9EAA1586266}"/>
          </ac:grpSpMkLst>
        </pc:grpChg>
        <pc:picChg chg="mod">
          <ac:chgData name="Kelcie Witzens" userId="a359943f-382b-4d71-84b9-193aa8e3764d" providerId="ADAL" clId="{049E97B5-51B9-46FF-96B2-B8C21A725CB0}" dt="2024-05-10T17:19:03.484" v="215" actId="962"/>
          <ac:picMkLst>
            <pc:docMk/>
            <pc:sldMk cId="225285219" sldId="466"/>
            <ac:picMk id="4" creationId="{EA3F347F-5F12-B9AC-5C84-1D3232717E60}"/>
          </ac:picMkLst>
        </pc:picChg>
      </pc:sldChg>
      <pc:sldChg chg="modSp mod">
        <pc:chgData name="Kelcie Witzens" userId="a359943f-382b-4d71-84b9-193aa8e3764d" providerId="ADAL" clId="{049E97B5-51B9-46FF-96B2-B8C21A725CB0}" dt="2024-05-10T17:26:21.703" v="411" actId="962"/>
        <pc:sldMkLst>
          <pc:docMk/>
          <pc:sldMk cId="2169685395" sldId="509"/>
        </pc:sldMkLst>
        <pc:spChg chg="mod">
          <ac:chgData name="Kelcie Witzens" userId="a359943f-382b-4d71-84b9-193aa8e3764d" providerId="ADAL" clId="{049E97B5-51B9-46FF-96B2-B8C21A725CB0}" dt="2024-05-10T17:26:07.512" v="407" actId="962"/>
          <ac:spMkLst>
            <pc:docMk/>
            <pc:sldMk cId="2169685395" sldId="509"/>
            <ac:spMk id="2" creationId="{37B54280-84DF-ACE8-6828-20E6FED46193}"/>
          </ac:spMkLst>
        </pc:spChg>
        <pc:spChg chg="mod">
          <ac:chgData name="Kelcie Witzens" userId="a359943f-382b-4d71-84b9-193aa8e3764d" providerId="ADAL" clId="{049E97B5-51B9-46FF-96B2-B8C21A725CB0}" dt="2024-05-10T17:26:15.569" v="409" actId="13244"/>
          <ac:spMkLst>
            <pc:docMk/>
            <pc:sldMk cId="2169685395" sldId="509"/>
            <ac:spMk id="4" creationId="{7625C639-14F2-D4B4-E3B2-ABC87F946807}"/>
          </ac:spMkLst>
        </pc:spChg>
        <pc:grpChg chg="mod">
          <ac:chgData name="Kelcie Witzens" userId="a359943f-382b-4d71-84b9-193aa8e3764d" providerId="ADAL" clId="{049E97B5-51B9-46FF-96B2-B8C21A725CB0}" dt="2024-05-10T17:26:08.531" v="408" actId="962"/>
          <ac:grpSpMkLst>
            <pc:docMk/>
            <pc:sldMk cId="2169685395" sldId="509"/>
            <ac:grpSpMk id="13" creationId="{94094088-3986-57F4-C233-B611E10EFC62}"/>
          </ac:grpSpMkLst>
        </pc:grpChg>
        <pc:grpChg chg="mod">
          <ac:chgData name="Kelcie Witzens" userId="a359943f-382b-4d71-84b9-193aa8e3764d" providerId="ADAL" clId="{049E97B5-51B9-46FF-96B2-B8C21A725CB0}" dt="2024-05-10T17:19:06.114" v="216" actId="962"/>
          <ac:grpSpMkLst>
            <pc:docMk/>
            <pc:sldMk cId="2169685395" sldId="509"/>
            <ac:grpSpMk id="17" creationId="{03EA33D0-0DE8-A8BB-6D2A-E2F5F4511950}"/>
          </ac:grpSpMkLst>
        </pc:grpChg>
        <pc:picChg chg="mod">
          <ac:chgData name="Kelcie Witzens" userId="a359943f-382b-4d71-84b9-193aa8e3764d" providerId="ADAL" clId="{049E97B5-51B9-46FF-96B2-B8C21A725CB0}" dt="2024-05-10T17:26:21.703" v="411" actId="962"/>
          <ac:picMkLst>
            <pc:docMk/>
            <pc:sldMk cId="2169685395" sldId="509"/>
            <ac:picMk id="10" creationId="{1CA70B84-668F-9FB9-8661-D6FEE6AE7D34}"/>
          </ac:picMkLst>
        </pc:picChg>
      </pc:sldChg>
      <pc:sldChg chg="modSp mod">
        <pc:chgData name="Kelcie Witzens" userId="a359943f-382b-4d71-84b9-193aa8e3764d" providerId="ADAL" clId="{049E97B5-51B9-46FF-96B2-B8C21A725CB0}" dt="2024-05-10T17:27:19.595" v="418" actId="13244"/>
        <pc:sldMkLst>
          <pc:docMk/>
          <pc:sldMk cId="2271358359" sldId="511"/>
        </pc:sldMkLst>
        <pc:spChg chg="mod">
          <ac:chgData name="Kelcie Witzens" userId="a359943f-382b-4d71-84b9-193aa8e3764d" providerId="ADAL" clId="{049E97B5-51B9-46FF-96B2-B8C21A725CB0}" dt="2024-05-10T17:26:44.566" v="413" actId="13244"/>
          <ac:spMkLst>
            <pc:docMk/>
            <pc:sldMk cId="2271358359" sldId="511"/>
            <ac:spMk id="2" creationId="{4690F925-F3BC-81C0-3E23-260CD3C28666}"/>
          </ac:spMkLst>
        </pc:spChg>
        <pc:spChg chg="mod">
          <ac:chgData name="Kelcie Witzens" userId="a359943f-382b-4d71-84b9-193aa8e3764d" providerId="ADAL" clId="{049E97B5-51B9-46FF-96B2-B8C21A725CB0}" dt="2024-05-10T17:24:05.713" v="387" actId="1036"/>
          <ac:spMkLst>
            <pc:docMk/>
            <pc:sldMk cId="2271358359" sldId="511"/>
            <ac:spMk id="3" creationId="{8A896EA7-D6CC-62EE-89AD-8A9DFE46C090}"/>
          </ac:spMkLst>
        </pc:spChg>
        <pc:spChg chg="mod">
          <ac:chgData name="Kelcie Witzens" userId="a359943f-382b-4d71-84b9-193aa8e3764d" providerId="ADAL" clId="{049E97B5-51B9-46FF-96B2-B8C21A725CB0}" dt="2024-05-10T17:24:04.161" v="386" actId="1035"/>
          <ac:spMkLst>
            <pc:docMk/>
            <pc:sldMk cId="2271358359" sldId="511"/>
            <ac:spMk id="6" creationId="{F3D3AD4C-DFE4-62A1-68CB-23DE4DB0EA03}"/>
          </ac:spMkLst>
        </pc:spChg>
        <pc:grpChg chg="mod">
          <ac:chgData name="Kelcie Witzens" userId="a359943f-382b-4d71-84b9-193aa8e3764d" providerId="ADAL" clId="{049E97B5-51B9-46FF-96B2-B8C21A725CB0}" dt="2024-05-10T17:23:30.727" v="382" actId="962"/>
          <ac:grpSpMkLst>
            <pc:docMk/>
            <pc:sldMk cId="2271358359" sldId="511"/>
            <ac:grpSpMk id="13" creationId="{93E99111-0A69-4883-8CF6-D931787886F5}"/>
          </ac:grpSpMkLst>
        </pc:grpChg>
        <pc:grpChg chg="mod">
          <ac:chgData name="Kelcie Witzens" userId="a359943f-382b-4d71-84b9-193aa8e3764d" providerId="ADAL" clId="{049E97B5-51B9-46FF-96B2-B8C21A725CB0}" dt="2024-05-10T17:26:38.868" v="412" actId="13244"/>
          <ac:grpSpMkLst>
            <pc:docMk/>
            <pc:sldMk cId="2271358359" sldId="511"/>
            <ac:grpSpMk id="17" creationId="{CD85B4D7-7C8A-4D75-A1A8-B9EAA1586266}"/>
          </ac:grpSpMkLst>
        </pc:grpChg>
        <pc:picChg chg="mod">
          <ac:chgData name="Kelcie Witzens" userId="a359943f-382b-4d71-84b9-193aa8e3764d" providerId="ADAL" clId="{049E97B5-51B9-46FF-96B2-B8C21A725CB0}" dt="2024-05-10T17:23:50.120" v="383" actId="962"/>
          <ac:picMkLst>
            <pc:docMk/>
            <pc:sldMk cId="2271358359" sldId="511"/>
            <ac:picMk id="10" creationId="{ACEA43CC-EFAF-0CED-195B-19F1C47E2495}"/>
          </ac:picMkLst>
        </pc:picChg>
        <pc:picChg chg="mod">
          <ac:chgData name="Kelcie Witzens" userId="a359943f-382b-4d71-84b9-193aa8e3764d" providerId="ADAL" clId="{049E97B5-51B9-46FF-96B2-B8C21A725CB0}" dt="2024-05-10T17:27:06.727" v="414" actId="13244"/>
          <ac:picMkLst>
            <pc:docMk/>
            <pc:sldMk cId="2271358359" sldId="511"/>
            <ac:picMk id="21" creationId="{89F6D153-9B1A-D946-F168-D1E0414AE90E}"/>
          </ac:picMkLst>
        </pc:picChg>
        <pc:picChg chg="mod">
          <ac:chgData name="Kelcie Witzens" userId="a359943f-382b-4d71-84b9-193aa8e3764d" providerId="ADAL" clId="{049E97B5-51B9-46FF-96B2-B8C21A725CB0}" dt="2024-05-10T17:27:10.744" v="415" actId="13244"/>
          <ac:picMkLst>
            <pc:docMk/>
            <pc:sldMk cId="2271358359" sldId="511"/>
            <ac:picMk id="23" creationId="{18BED510-F7F2-563C-8827-D93C1C043AE8}"/>
          </ac:picMkLst>
        </pc:picChg>
        <pc:picChg chg="mod">
          <ac:chgData name="Kelcie Witzens" userId="a359943f-382b-4d71-84b9-193aa8e3764d" providerId="ADAL" clId="{049E97B5-51B9-46FF-96B2-B8C21A725CB0}" dt="2024-05-10T17:27:19.595" v="418" actId="13244"/>
          <ac:picMkLst>
            <pc:docMk/>
            <pc:sldMk cId="2271358359" sldId="511"/>
            <ac:picMk id="29" creationId="{8A31DC0B-197E-543B-4A56-1D94D7E4C561}"/>
          </ac:picMkLst>
        </pc:picChg>
      </pc:sldChg>
      <pc:sldChg chg="delSp modSp mod">
        <pc:chgData name="Kelcie Witzens" userId="a359943f-382b-4d71-84b9-193aa8e3764d" providerId="ADAL" clId="{049E97B5-51B9-46FF-96B2-B8C21A725CB0}" dt="2024-05-10T17:24:51.514" v="393" actId="13244"/>
        <pc:sldMkLst>
          <pc:docMk/>
          <pc:sldMk cId="3560524079" sldId="512"/>
        </pc:sldMkLst>
        <pc:spChg chg="mod">
          <ac:chgData name="Kelcie Witzens" userId="a359943f-382b-4d71-84b9-193aa8e3764d" providerId="ADAL" clId="{049E97B5-51B9-46FF-96B2-B8C21A725CB0}" dt="2024-05-10T17:24:16.683" v="388" actId="962"/>
          <ac:spMkLst>
            <pc:docMk/>
            <pc:sldMk cId="3560524079" sldId="512"/>
            <ac:spMk id="2" creationId="{4690F925-F3BC-81C0-3E23-260CD3C28666}"/>
          </ac:spMkLst>
        </pc:spChg>
        <pc:spChg chg="mod">
          <ac:chgData name="Kelcie Witzens" userId="a359943f-382b-4d71-84b9-193aa8e3764d" providerId="ADAL" clId="{049E97B5-51B9-46FF-96B2-B8C21A725CB0}" dt="2024-05-10T17:20:35.188" v="245" actId="33553"/>
          <ac:spMkLst>
            <pc:docMk/>
            <pc:sldMk cId="3560524079" sldId="512"/>
            <ac:spMk id="4" creationId="{951B17F8-5DFA-0CC1-E0B9-08984EEDE292}"/>
          </ac:spMkLst>
        </pc:spChg>
        <pc:spChg chg="mod topLvl">
          <ac:chgData name="Kelcie Witzens" userId="a359943f-382b-4d71-84b9-193aa8e3764d" providerId="ADAL" clId="{049E97B5-51B9-46FF-96B2-B8C21A725CB0}" dt="2024-05-10T17:24:28.948" v="392" actId="962"/>
          <ac:spMkLst>
            <pc:docMk/>
            <pc:sldMk cId="3560524079" sldId="512"/>
            <ac:spMk id="7" creationId="{6D9A4FAC-2A6F-8C58-E0CE-DB57B4F9B795}"/>
          </ac:spMkLst>
        </pc:spChg>
        <pc:spChg chg="mod topLvl">
          <ac:chgData name="Kelcie Witzens" userId="a359943f-382b-4d71-84b9-193aa8e3764d" providerId="ADAL" clId="{049E97B5-51B9-46FF-96B2-B8C21A725CB0}" dt="2024-05-10T17:03:57.044" v="26" actId="165"/>
          <ac:spMkLst>
            <pc:docMk/>
            <pc:sldMk cId="3560524079" sldId="512"/>
            <ac:spMk id="8" creationId="{E4C69733-02CC-202A-553B-15B7A2D3DBC3}"/>
          </ac:spMkLst>
        </pc:spChg>
        <pc:spChg chg="mod topLvl">
          <ac:chgData name="Kelcie Witzens" userId="a359943f-382b-4d71-84b9-193aa8e3764d" providerId="ADAL" clId="{049E97B5-51B9-46FF-96B2-B8C21A725CB0}" dt="2024-05-10T17:03:57.044" v="26" actId="165"/>
          <ac:spMkLst>
            <pc:docMk/>
            <pc:sldMk cId="3560524079" sldId="512"/>
            <ac:spMk id="9" creationId="{C90DE4C1-1F62-2A7E-C12B-A2B307519967}"/>
          </ac:spMkLst>
        </pc:spChg>
        <pc:spChg chg="mod">
          <ac:chgData name="Kelcie Witzens" userId="a359943f-382b-4d71-84b9-193aa8e3764d" providerId="ADAL" clId="{049E97B5-51B9-46FF-96B2-B8C21A725CB0}" dt="2024-05-10T17:24:51.514" v="393" actId="13244"/>
          <ac:spMkLst>
            <pc:docMk/>
            <pc:sldMk cId="3560524079" sldId="512"/>
            <ac:spMk id="12" creationId="{40D18D43-61E1-1B88-548E-4F9DDDAC89AF}"/>
          </ac:spMkLst>
        </pc:spChg>
        <pc:grpChg chg="del mod">
          <ac:chgData name="Kelcie Witzens" userId="a359943f-382b-4d71-84b9-193aa8e3764d" providerId="ADAL" clId="{049E97B5-51B9-46FF-96B2-B8C21A725CB0}" dt="2024-05-10T17:03:57.044" v="26" actId="165"/>
          <ac:grpSpMkLst>
            <pc:docMk/>
            <pc:sldMk cId="3560524079" sldId="512"/>
            <ac:grpSpMk id="10" creationId="{CC9CF271-9E2C-75DB-9250-CBB349D24173}"/>
          </ac:grpSpMkLst>
        </pc:grpChg>
        <pc:grpChg chg="mod">
          <ac:chgData name="Kelcie Witzens" userId="a359943f-382b-4d71-84b9-193aa8e3764d" providerId="ADAL" clId="{049E97B5-51B9-46FF-96B2-B8C21A725CB0}" dt="2024-05-10T17:24:17.867" v="389" actId="962"/>
          <ac:grpSpMkLst>
            <pc:docMk/>
            <pc:sldMk cId="3560524079" sldId="512"/>
            <ac:grpSpMk id="13" creationId="{93E99111-0A69-4883-8CF6-D931787886F5}"/>
          </ac:grpSpMkLst>
        </pc:grpChg>
        <pc:grpChg chg="mod">
          <ac:chgData name="Kelcie Witzens" userId="a359943f-382b-4d71-84b9-193aa8e3764d" providerId="ADAL" clId="{049E97B5-51B9-46FF-96B2-B8C21A725CB0}" dt="2024-05-10T17:03:46.140" v="23" actId="962"/>
          <ac:grpSpMkLst>
            <pc:docMk/>
            <pc:sldMk cId="3560524079" sldId="512"/>
            <ac:grpSpMk id="17" creationId="{CD85B4D7-7C8A-4D75-A1A8-B9EAA1586266}"/>
          </ac:grpSpMkLst>
        </pc:grpChg>
      </pc:sldChg>
      <pc:sldChg chg="modSp mod">
        <pc:chgData name="Kelcie Witzens" userId="a359943f-382b-4d71-84b9-193aa8e3764d" providerId="ADAL" clId="{049E97B5-51B9-46FF-96B2-B8C21A725CB0}" dt="2024-05-10T17:25:04.139" v="395" actId="962"/>
        <pc:sldMkLst>
          <pc:docMk/>
          <pc:sldMk cId="1477903869" sldId="514"/>
        </pc:sldMkLst>
        <pc:spChg chg="mod">
          <ac:chgData name="Kelcie Witzens" userId="a359943f-382b-4d71-84b9-193aa8e3764d" providerId="ADAL" clId="{049E97B5-51B9-46FF-96B2-B8C21A725CB0}" dt="2024-05-10T17:25:01.898" v="394" actId="962"/>
          <ac:spMkLst>
            <pc:docMk/>
            <pc:sldMk cId="1477903869" sldId="514"/>
            <ac:spMk id="2" creationId="{4690F925-F3BC-81C0-3E23-260CD3C28666}"/>
          </ac:spMkLst>
        </pc:spChg>
        <pc:grpChg chg="mod">
          <ac:chgData name="Kelcie Witzens" userId="a359943f-382b-4d71-84b9-193aa8e3764d" providerId="ADAL" clId="{049E97B5-51B9-46FF-96B2-B8C21A725CB0}" dt="2024-05-10T17:25:04.139" v="395" actId="962"/>
          <ac:grpSpMkLst>
            <pc:docMk/>
            <pc:sldMk cId="1477903869" sldId="514"/>
            <ac:grpSpMk id="13" creationId="{93E99111-0A69-4883-8CF6-D931787886F5}"/>
          </ac:grpSpMkLst>
        </pc:grpChg>
        <pc:grpChg chg="mod">
          <ac:chgData name="Kelcie Witzens" userId="a359943f-382b-4d71-84b9-193aa8e3764d" providerId="ADAL" clId="{049E97B5-51B9-46FF-96B2-B8C21A725CB0}" dt="2024-05-10T17:04:01.894" v="27" actId="962"/>
          <ac:grpSpMkLst>
            <pc:docMk/>
            <pc:sldMk cId="1477903869" sldId="514"/>
            <ac:grpSpMk id="17" creationId="{CD85B4D7-7C8A-4D75-A1A8-B9EAA1586266}"/>
          </ac:grpSpMkLst>
        </pc:grpChg>
      </pc:sldChg>
    </pc:docChg>
  </pc:docChgLst>
  <pc:docChgLst>
    <pc:chgData name="Helton, Emilee J" userId="948055ce-59e7-4437-a962-082bfc9c87d4" providerId="ADAL" clId="{61EEEF67-03B7-4583-BF7A-CBAAAA737032}"/>
    <pc:docChg chg="undo custSel delSld modSld">
      <pc:chgData name="Helton, Emilee J" userId="948055ce-59e7-4437-a962-082bfc9c87d4" providerId="ADAL" clId="{61EEEF67-03B7-4583-BF7A-CBAAAA737032}" dt="2024-04-25T15:52:36.477" v="63"/>
      <pc:docMkLst>
        <pc:docMk/>
      </pc:docMkLst>
      <pc:sldChg chg="del">
        <pc:chgData name="Helton, Emilee J" userId="948055ce-59e7-4437-a962-082bfc9c87d4" providerId="ADAL" clId="{61EEEF67-03B7-4583-BF7A-CBAAAA737032}" dt="2024-04-17T21:13:41.551" v="2" actId="2696"/>
        <pc:sldMkLst>
          <pc:docMk/>
          <pc:sldMk cId="3473481792" sldId="361"/>
        </pc:sldMkLst>
      </pc:sldChg>
      <pc:sldChg chg="del">
        <pc:chgData name="Helton, Emilee J" userId="948055ce-59e7-4437-a962-082bfc9c87d4" providerId="ADAL" clId="{61EEEF67-03B7-4583-BF7A-CBAAAA737032}" dt="2024-04-17T21:13:44.220" v="3" actId="2696"/>
        <pc:sldMkLst>
          <pc:docMk/>
          <pc:sldMk cId="4093130283" sldId="362"/>
        </pc:sldMkLst>
      </pc:sldChg>
      <pc:sldChg chg="del">
        <pc:chgData name="Helton, Emilee J" userId="948055ce-59e7-4437-a962-082bfc9c87d4" providerId="ADAL" clId="{61EEEF67-03B7-4583-BF7A-CBAAAA737032}" dt="2024-04-17T21:13:46.546" v="4" actId="2696"/>
        <pc:sldMkLst>
          <pc:docMk/>
          <pc:sldMk cId="1444708100" sldId="437"/>
        </pc:sldMkLst>
      </pc:sldChg>
      <pc:sldChg chg="modSp mod">
        <pc:chgData name="Helton, Emilee J" userId="948055ce-59e7-4437-a962-082bfc9c87d4" providerId="ADAL" clId="{61EEEF67-03B7-4583-BF7A-CBAAAA737032}" dt="2024-04-25T15:52:36.477" v="63"/>
        <pc:sldMkLst>
          <pc:docMk/>
          <pc:sldMk cId="343317697" sldId="451"/>
        </pc:sldMkLst>
        <pc:spChg chg="mod">
          <ac:chgData name="Helton, Emilee J" userId="948055ce-59e7-4437-a962-082bfc9c87d4" providerId="ADAL" clId="{61EEEF67-03B7-4583-BF7A-CBAAAA737032}" dt="2024-04-25T15:52:36.477" v="63"/>
          <ac:spMkLst>
            <pc:docMk/>
            <pc:sldMk cId="343317697" sldId="451"/>
            <ac:spMk id="20" creationId="{F101C07A-F7AA-4C82-B27A-3AF6B8C41AF1}"/>
          </ac:spMkLst>
        </pc:spChg>
      </pc:sldChg>
      <pc:sldChg chg="addSp modSp mod addCm delCm">
        <pc:chgData name="Helton, Emilee J" userId="948055ce-59e7-4437-a962-082bfc9c87d4" providerId="ADAL" clId="{61EEEF67-03B7-4583-BF7A-CBAAAA737032}" dt="2024-04-17T21:40:44.972" v="11"/>
        <pc:sldMkLst>
          <pc:docMk/>
          <pc:sldMk cId="106787341" sldId="457"/>
        </pc:sldMkLst>
        <pc:spChg chg="mod">
          <ac:chgData name="Helton, Emilee J" userId="948055ce-59e7-4437-a962-082bfc9c87d4" providerId="ADAL" clId="{61EEEF67-03B7-4583-BF7A-CBAAAA737032}" dt="2024-04-17T21:40:16.239" v="10" actId="1076"/>
          <ac:spMkLst>
            <pc:docMk/>
            <pc:sldMk cId="106787341" sldId="457"/>
            <ac:spMk id="11" creationId="{83882734-AACA-4B30-BD43-E0C1E1991DD0}"/>
          </ac:spMkLst>
        </pc:spChg>
        <pc:picChg chg="add mod">
          <ac:chgData name="Helton, Emilee J" userId="948055ce-59e7-4437-a962-082bfc9c87d4" providerId="ADAL" clId="{61EEEF67-03B7-4583-BF7A-CBAAAA737032}" dt="2024-04-17T21:39:59.990" v="9" actId="1076"/>
          <ac:picMkLst>
            <pc:docMk/>
            <pc:sldMk cId="106787341" sldId="457"/>
            <ac:picMk id="6" creationId="{F96A2BB8-7FA5-FF29-7097-48EB70ACBC62}"/>
          </ac:picMkLst>
        </pc:picChg>
      </pc:sldChg>
      <pc:sldChg chg="del">
        <pc:chgData name="Helton, Emilee J" userId="948055ce-59e7-4437-a962-082bfc9c87d4" providerId="ADAL" clId="{61EEEF67-03B7-4583-BF7A-CBAAAA737032}" dt="2024-04-17T21:11:59.299" v="0" actId="2696"/>
        <pc:sldMkLst>
          <pc:docMk/>
          <pc:sldMk cId="1534343866" sldId="458"/>
        </pc:sldMkLst>
      </pc:sldChg>
      <pc:sldChg chg="addSp delSp modSp mod">
        <pc:chgData name="Helton, Emilee J" userId="948055ce-59e7-4437-a962-082bfc9c87d4" providerId="ADAL" clId="{61EEEF67-03B7-4583-BF7A-CBAAAA737032}" dt="2024-04-17T21:43:58.988" v="62" actId="1076"/>
        <pc:sldMkLst>
          <pc:docMk/>
          <pc:sldMk cId="2169685395" sldId="509"/>
        </pc:sldMkLst>
        <pc:spChg chg="add mod">
          <ac:chgData name="Helton, Emilee J" userId="948055ce-59e7-4437-a962-082bfc9c87d4" providerId="ADAL" clId="{61EEEF67-03B7-4583-BF7A-CBAAAA737032}" dt="2024-04-17T21:43:43.168" v="60" actId="1076"/>
          <ac:spMkLst>
            <pc:docMk/>
            <pc:sldMk cId="2169685395" sldId="509"/>
            <ac:spMk id="4" creationId="{7625C639-14F2-D4B4-E3B2-ABC87F946807}"/>
          </ac:spMkLst>
        </pc:spChg>
        <pc:spChg chg="mod">
          <ac:chgData name="Helton, Emilee J" userId="948055ce-59e7-4437-a962-082bfc9c87d4" providerId="ADAL" clId="{61EEEF67-03B7-4583-BF7A-CBAAAA737032}" dt="2024-04-17T21:43:47.432" v="61" actId="1076"/>
          <ac:spMkLst>
            <pc:docMk/>
            <pc:sldMk cId="2169685395" sldId="509"/>
            <ac:spMk id="5" creationId="{6A5B47F3-C093-1547-E35B-F3230734AE68}"/>
          </ac:spMkLst>
        </pc:spChg>
        <pc:spChg chg="add del mod">
          <ac:chgData name="Helton, Emilee J" userId="948055ce-59e7-4437-a962-082bfc9c87d4" providerId="ADAL" clId="{61EEEF67-03B7-4583-BF7A-CBAAAA737032}" dt="2024-04-17T21:43:38.225" v="59" actId="1076"/>
          <ac:spMkLst>
            <pc:docMk/>
            <pc:sldMk cId="2169685395" sldId="509"/>
            <ac:spMk id="8" creationId="{6E9407A3-5499-AAFB-6EDF-30791C86B234}"/>
          </ac:spMkLst>
        </pc:spChg>
        <pc:picChg chg="add del mod">
          <ac:chgData name="Helton, Emilee J" userId="948055ce-59e7-4437-a962-082bfc9c87d4" providerId="ADAL" clId="{61EEEF67-03B7-4583-BF7A-CBAAAA737032}" dt="2024-04-17T21:43:07.990" v="51"/>
          <ac:picMkLst>
            <pc:docMk/>
            <pc:sldMk cId="2169685395" sldId="509"/>
            <ac:picMk id="3" creationId="{212418D2-F959-A3CB-2E14-DB3114EF571C}"/>
          </ac:picMkLst>
        </pc:picChg>
        <pc:picChg chg="mod">
          <ac:chgData name="Helton, Emilee J" userId="948055ce-59e7-4437-a962-082bfc9c87d4" providerId="ADAL" clId="{61EEEF67-03B7-4583-BF7A-CBAAAA737032}" dt="2024-04-17T21:43:58.988" v="62" actId="1076"/>
          <ac:picMkLst>
            <pc:docMk/>
            <pc:sldMk cId="2169685395" sldId="509"/>
            <ac:picMk id="10" creationId="{1CA70B84-668F-9FB9-8661-D6FEE6AE7D34}"/>
          </ac:picMkLst>
        </pc:picChg>
      </pc:sldChg>
      <pc:sldChg chg="del">
        <pc:chgData name="Helton, Emilee J" userId="948055ce-59e7-4437-a962-082bfc9c87d4" providerId="ADAL" clId="{61EEEF67-03B7-4583-BF7A-CBAAAA737032}" dt="2024-04-17T21:12:56.549" v="1" actId="2696"/>
        <pc:sldMkLst>
          <pc:docMk/>
          <pc:sldMk cId="3307039890" sldId="5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756" tIns="46878" rIns="93756" bIns="468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756" tIns="46878" rIns="93756" bIns="46878" rtlCol="0"/>
          <a:lstStyle>
            <a:lvl1pPr algn="r">
              <a:defRPr sz="1200"/>
            </a:lvl1pPr>
          </a:lstStyle>
          <a:p>
            <a:fld id="{3BDF5ED6-3BAD-42A4-BA2D-2D0D6F951E88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6" tIns="46878" rIns="93756" bIns="468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756" tIns="46878" rIns="93756" bIns="468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756" tIns="46878" rIns="93756" bIns="468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756" tIns="46878" rIns="93756" bIns="46878" rtlCol="0" anchor="b"/>
          <a:lstStyle>
            <a:lvl1pPr algn="r">
              <a:defRPr sz="1200"/>
            </a:lvl1pPr>
          </a:lstStyle>
          <a:p>
            <a:fld id="{295796E7-57C5-4C5A-A26A-02559B1D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1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1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6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6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97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7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796E7-57C5-4C5A-A26A-02559B1D0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5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40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BB93A-3342-612F-366D-27A3C16BE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379B1-12FD-7617-93C2-C38BB5A96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B4B47-84E4-93DF-8D48-15B27AE00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B1390-C442-012C-93DA-1F91CEA50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796E7-57C5-4C5A-A26A-02559B1D08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7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EF6-E342-454F-A640-D7A5DC213FC8}" type="datetime1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5074-35E1-4DF9-806C-69DF6903529C}" type="datetime1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1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C54F-DCBF-4507-A758-BBB28A68B8C7}" type="datetime1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2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4D2F-1E0F-4790-AF06-F348080A573D}" type="datetime1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2B05-4AA9-4FBB-8BEB-AAECC1F4EF39}" type="datetime1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5A0D-0045-4CD9-B016-1CE089F54634}" type="datetime1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B1F2-CC60-455F-B2DE-A1E1D11F64E6}" type="datetime1">
              <a:rPr lang="en-CA" smtClean="0"/>
              <a:t>2024-05-10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569C-6318-4674-B30F-ECDBF05BF6D7}" type="datetime1">
              <a:rPr lang="en-CA" smtClean="0"/>
              <a:t>2024-05-10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1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B12A-70E6-4E9D-A790-29F83D9768D0}" type="datetime1">
              <a:rPr lang="en-CA" smtClean="0"/>
              <a:t>2024-05-10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7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533DB-2190-4C30-9B1D-1A8BB330D589}" type="datetime1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4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D19D-3E7F-4106-90C2-E969993C1C37}" type="datetime1">
              <a:rPr lang="en-CA" smtClean="0"/>
              <a:t>2024-05-10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4924F-4CED-4A8F-99B0-8DCCBCB64EA2}" type="datetime1">
              <a:rPr lang="en-CA" smtClean="0"/>
              <a:t>2024-05-10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gif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lanning.blm.gov/eplanning-ui/project/2020347/510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8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20F29-AEEE-349B-B8ED-A1B6A54C8C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718" y="26101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691" y="1105167"/>
            <a:ext cx="55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Bears Ears National Monument </a:t>
            </a:r>
            <a:endParaRPr lang="en-CA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211" y="1074825"/>
            <a:ext cx="9168422" cy="45719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>
              <a:solidFill>
                <a:srgbClr val="99CC00"/>
              </a:solidFill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2211" y="1492715"/>
            <a:ext cx="9143999" cy="34289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pic>
        <p:nvPicPr>
          <p:cNvPr id="9" name="Picture 8" descr="Photo of Indian Creek Canyon">
            <a:extLst>
              <a:ext uri="{FF2B5EF4-FFF2-40B4-BE49-F238E27FC236}">
                <a16:creationId xmlns:a16="http://schemas.microsoft.com/office/drawing/2014/main" id="{44FF1C7E-DBDA-427A-828C-D3407EAE7F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8480"/>
          <a:stretch/>
        </p:blipFill>
        <p:spPr>
          <a:xfrm>
            <a:off x="-24422" y="2017490"/>
            <a:ext cx="9168422" cy="5072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5CB57-422A-4C73-A06F-AC54BEF9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20" y="52857"/>
            <a:ext cx="689597" cy="6955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4B8C14-4830-961E-D9F7-CBFF3708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4287" y="1473968"/>
            <a:ext cx="9331300" cy="52313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>
              <a:solidFill>
                <a:srgbClr val="99CC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BBF0AC-2254-33E6-5660-43292D4F6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43858" y="159692"/>
            <a:ext cx="403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U.S. Department of Agriculture</a:t>
            </a:r>
          </a:p>
          <a:p>
            <a:pPr algn="r"/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Forest Service</a:t>
            </a:r>
          </a:p>
        </p:txBody>
      </p:sp>
    </p:spTree>
    <p:extLst>
      <p:ext uri="{BB962C8B-B14F-4D97-AF65-F5344CB8AC3E}">
        <p14:creationId xmlns:p14="http://schemas.microsoft.com/office/powerpoint/2010/main" val="282861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111-0A69-4883-8CF6-D93178788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D8959CD9-BBB4-4538-84A3-A1E032675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2CE09A5-0A79-4718-BA7F-CD1A7112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4093E75-C94F-4227-86FB-F15E674D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0F925-F3BC-81C0-3E23-260CD3C2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85B4D7-7C8A-4D75-A1A8-B9EAA15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E51DF2-DC0C-45C5-99CC-E04F1925E260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D9A093F-412A-4FC9-B991-285D1B86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A896EA7-D6CC-62EE-89AD-8A9DFE46C0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4398" y="398319"/>
            <a:ext cx="5275204" cy="8590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Roboto"/>
                <a:cs typeface="Times New Roman"/>
              </a:rPr>
              <a:t>Bears Ears Commission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3AD4C-DFE4-62A1-68CB-23DE4DB0EA03}"/>
              </a:ext>
            </a:extLst>
          </p:cNvPr>
          <p:cNvSpPr txBox="1"/>
          <p:nvPr/>
        </p:nvSpPr>
        <p:spPr>
          <a:xfrm>
            <a:off x="244757" y="1269172"/>
            <a:ext cx="7385694" cy="1689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Times New Roman"/>
              </a:rPr>
              <a:t>The Bears Ears Commission, established by proclamation 9558, consists of an elected officer from each of the 5 Tribal Nations. 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Times New Roman"/>
              </a:rPr>
              <a:t>The Federal Agencies collaborating with the BEC in planning and management of </a:t>
            </a:r>
            <a:r>
              <a:rPr lang="en-US" sz="1600" dirty="0" err="1">
                <a:latin typeface="Roboto"/>
                <a:ea typeface="Roboto"/>
                <a:cs typeface="Times New Roman"/>
              </a:rPr>
              <a:t>BENM</a:t>
            </a:r>
            <a:r>
              <a:rPr lang="en-US" sz="1600" dirty="0">
                <a:latin typeface="Roboto"/>
                <a:ea typeface="Roboto"/>
                <a:cs typeface="Times New Roman"/>
              </a:rPr>
              <a:t>.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Roboto"/>
                <a:ea typeface="Roboto"/>
                <a:cs typeface="Times New Roman"/>
              </a:rPr>
              <a:t>Commission members include: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AF64F1-83BD-0179-35E7-073CF68CA0FE}"/>
              </a:ext>
            </a:extLst>
          </p:cNvPr>
          <p:cNvGraphicFramePr>
            <a:graphicFrameLocks noGrp="1"/>
          </p:cNvGraphicFramePr>
          <p:nvPr/>
        </p:nvGraphicFramePr>
        <p:xfrm>
          <a:off x="344403" y="3122361"/>
          <a:ext cx="4378517" cy="3016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653">
                  <a:extLst>
                    <a:ext uri="{9D8B030D-6E8A-4147-A177-3AD203B41FA5}">
                      <a16:colId xmlns:a16="http://schemas.microsoft.com/office/drawing/2014/main" val="2141307499"/>
                    </a:ext>
                  </a:extLst>
                </a:gridCol>
                <a:gridCol w="2041864">
                  <a:extLst>
                    <a:ext uri="{9D8B030D-6E8A-4147-A177-3AD203B41FA5}">
                      <a16:colId xmlns:a16="http://schemas.microsoft.com/office/drawing/2014/main" val="1349829391"/>
                    </a:ext>
                  </a:extLst>
                </a:gridCol>
              </a:tblGrid>
              <a:tr h="357509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Roboto Medium"/>
                          <a:ea typeface="Roboto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Roboto Medium"/>
                          <a:ea typeface="Roboto"/>
                        </a:rPr>
                        <a:t>Tribal 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42221"/>
                  </a:ext>
                </a:extLst>
              </a:tr>
              <a:tr h="3575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effectLst/>
                          <a:latin typeface="Roboto Medium"/>
                          <a:ea typeface="Roboto"/>
                        </a:rPr>
                        <a:t>Vice Chairman Christopher </a:t>
                      </a:r>
                      <a:r>
                        <a:rPr lang="en-US" sz="1400" dirty="0" err="1">
                          <a:effectLst/>
                          <a:latin typeface="Roboto Medium"/>
                          <a:ea typeface="Roboto"/>
                        </a:rPr>
                        <a:t>Tabbee</a:t>
                      </a:r>
                      <a:r>
                        <a:rPr lang="en-US" sz="1400" dirty="0">
                          <a:effectLst/>
                          <a:latin typeface="Roboto Medium"/>
                          <a:ea typeface="Roboto"/>
                        </a:rPr>
                        <a:t> 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Roboto Medium"/>
                          <a:ea typeface="Roboto"/>
                        </a:rPr>
                        <a:t>Ute Indian Tribe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316167"/>
                  </a:ext>
                </a:extLst>
              </a:tr>
              <a:tr h="3575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 Medium"/>
                          <a:ea typeface="Roboto"/>
                        </a:rPr>
                        <a:t>Vice Chairman Craig Andrews (Co-Chair)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 Medium"/>
                          <a:ea typeface="Roboto"/>
                        </a:rPr>
                        <a:t>Hopi Tribe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090270"/>
                  </a:ext>
                </a:extLst>
              </a:tr>
              <a:tr h="35750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 Medium"/>
                          <a:ea typeface="Roboto"/>
                        </a:rPr>
                        <a:t>Councilman Malcolm Lehi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 Medium"/>
                          <a:ea typeface="Roboto"/>
                        </a:rPr>
                        <a:t>Ute Mountain Ute Tribe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49845"/>
                  </a:ext>
                </a:extLst>
              </a:tr>
              <a:tr h="6325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 Medium"/>
                          <a:ea typeface="Roboto"/>
                        </a:rPr>
                        <a:t>Head Councilman Anthony Sanchez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Roboto Medium"/>
                        </a:rPr>
                        <a:t>Pueblo of Zuni</a:t>
                      </a:r>
                      <a:endParaRPr lang="en-US" sz="1400" dirty="0">
                        <a:latin typeface="Roboto Mediu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23373"/>
                  </a:ext>
                </a:extLst>
              </a:tr>
              <a:tr h="6325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 dirty="0">
                          <a:solidFill>
                            <a:srgbClr val="000000"/>
                          </a:solidFill>
                          <a:latin typeface="Roboto Medium"/>
                        </a:rPr>
                        <a:t>Council Delegate Curtis </a:t>
                      </a:r>
                      <a:r>
                        <a:rPr lang="en-US" sz="1400" b="0" i="0" u="none" strike="noStrike" baseline="0" noProof="0" dirty="0" err="1">
                          <a:solidFill>
                            <a:srgbClr val="000000"/>
                          </a:solidFill>
                          <a:latin typeface="Roboto Medium"/>
                        </a:rPr>
                        <a:t>Yanito</a:t>
                      </a:r>
                      <a:endParaRPr lang="en-US" sz="1400" dirty="0">
                        <a:latin typeface="Roboto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Roboto Medium"/>
                          <a:ea typeface="Roboto"/>
                        </a:rPr>
                        <a:t>Navajo 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23727"/>
                  </a:ext>
                </a:extLst>
              </a:tr>
            </a:tbl>
          </a:graphicData>
        </a:graphic>
      </p:graphicFrame>
      <p:pic>
        <p:nvPicPr>
          <p:cNvPr id="29" name="Picture 28" descr="Bears Ears Commission logo">
            <a:extLst>
              <a:ext uri="{FF2B5EF4-FFF2-40B4-BE49-F238E27FC236}">
                <a16:creationId xmlns:a16="http://schemas.microsoft.com/office/drawing/2014/main" id="{8A31DC0B-197E-543B-4A56-1D94D7E4C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443" y="1250072"/>
            <a:ext cx="1245757" cy="1396915"/>
          </a:xfrm>
          <a:prstGeom prst="rect">
            <a:avLst/>
          </a:prstGeom>
        </p:spPr>
      </p:pic>
      <p:pic>
        <p:nvPicPr>
          <p:cNvPr id="10" name="Picture 9" descr="Vice Chairman Christopher Tabbee">
            <a:extLst>
              <a:ext uri="{FF2B5EF4-FFF2-40B4-BE49-F238E27FC236}">
                <a16:creationId xmlns:a16="http://schemas.microsoft.com/office/drawing/2014/main" id="{ACEA43CC-EFAF-0CED-195B-19F1C47E2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69" y="2823821"/>
            <a:ext cx="1867038" cy="1261801"/>
          </a:xfrm>
          <a:prstGeom prst="rect">
            <a:avLst/>
          </a:prstGeom>
        </p:spPr>
      </p:pic>
      <p:pic>
        <p:nvPicPr>
          <p:cNvPr id="21" name="Picture 20" descr="Councilman Malcolm Lehi">
            <a:extLst>
              <a:ext uri="{FF2B5EF4-FFF2-40B4-BE49-F238E27FC236}">
                <a16:creationId xmlns:a16="http://schemas.microsoft.com/office/drawing/2014/main" id="{89F6D153-9B1A-D946-F168-D1E0414AE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8839" y="4117260"/>
            <a:ext cx="1848097" cy="1352671"/>
          </a:xfrm>
          <a:prstGeom prst="rect">
            <a:avLst/>
          </a:prstGeom>
        </p:spPr>
      </p:pic>
      <p:pic>
        <p:nvPicPr>
          <p:cNvPr id="23" name="Picture 22" descr="Head Councilman Anthony Sanchez">
            <a:extLst>
              <a:ext uri="{FF2B5EF4-FFF2-40B4-BE49-F238E27FC236}">
                <a16:creationId xmlns:a16="http://schemas.microsoft.com/office/drawing/2014/main" id="{18BED510-F7F2-563C-8827-D93C1C043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8310" y="5501569"/>
            <a:ext cx="1848097" cy="1352671"/>
          </a:xfrm>
          <a:prstGeom prst="rect">
            <a:avLst/>
          </a:prstGeom>
        </p:spPr>
      </p:pic>
      <p:pic>
        <p:nvPicPr>
          <p:cNvPr id="12" name="Picture 11" descr="Vice Chairman Craig Andrews">
            <a:extLst>
              <a:ext uri="{FF2B5EF4-FFF2-40B4-BE49-F238E27FC236}">
                <a16:creationId xmlns:a16="http://schemas.microsoft.com/office/drawing/2014/main" id="{131CEFE4-4721-BF2D-068C-DD80D1AE3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7120" y="2844486"/>
            <a:ext cx="1692692" cy="2174904"/>
          </a:xfrm>
          <a:prstGeom prst="rect">
            <a:avLst/>
          </a:prstGeom>
        </p:spPr>
      </p:pic>
      <p:pic>
        <p:nvPicPr>
          <p:cNvPr id="25" name="Picture 24" descr="Council Delegate Curtis Yanito">
            <a:extLst>
              <a:ext uri="{FF2B5EF4-FFF2-40B4-BE49-F238E27FC236}">
                <a16:creationId xmlns:a16="http://schemas.microsoft.com/office/drawing/2014/main" id="{B1CDA8CB-0227-040B-69FE-C12F754A53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9600" y="5172213"/>
            <a:ext cx="1447732" cy="14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0F925-F3BC-81C0-3E23-260CD3C2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111-0A69-4883-8CF6-D93178788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D8959CD9-BBB4-4538-84A3-A1E032675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2CE09A5-0A79-4718-BA7F-CD1A7112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4093E75-C94F-4227-86FB-F15E674D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85B4D7-7C8A-4D75-A1A8-B9EAA15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E51DF2-DC0C-45C5-99CC-E04F1925E260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D9A093F-412A-4FC9-B991-285D1B86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51B17F8-5DFA-0CC1-E0B9-08984EEDE2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48937"/>
            <a:ext cx="914331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Participants in the Process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1A591-78B9-D30F-C45E-D9444EE84C61}"/>
              </a:ext>
            </a:extLst>
          </p:cNvPr>
          <p:cNvSpPr txBox="1"/>
          <p:nvPr/>
        </p:nvSpPr>
        <p:spPr>
          <a:xfrm>
            <a:off x="-161926" y="1372243"/>
            <a:ext cx="4215198" cy="1513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spcBef>
                <a:spcPts val="200"/>
              </a:spcBef>
            </a:pPr>
            <a:r>
              <a:rPr lang="en-US" sz="1400" b="1" dirty="0">
                <a:latin typeface="Roboto"/>
                <a:ea typeface="Roboto"/>
                <a:cs typeface="Roboto" panose="02000000000000000000" pitchFamily="2" charset="0"/>
              </a:rPr>
              <a:t>Bears Ears Commission</a:t>
            </a: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Ute Mountain Ute 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Hopi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Navajo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Zuni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Ute Indian Tribe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A4FAC-2A6F-8C58-E0CE-DB57B4F9B7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-161926" y="2885478"/>
            <a:ext cx="4215198" cy="5950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spcBef>
                <a:spcPts val="200"/>
              </a:spcBef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Native American Tribal Nations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32 Tribal Nations</a:t>
            </a:r>
            <a:r>
              <a:rPr lang="en-US" sz="1700" dirty="0">
                <a:latin typeface="Roboto"/>
                <a:ea typeface="Roboto"/>
                <a:cs typeface="Roboto" panose="02000000000000000000" pitchFamily="2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69733-02CC-202A-553B-15B7A2D3DBC3}"/>
              </a:ext>
            </a:extLst>
          </p:cNvPr>
          <p:cNvSpPr txBox="1"/>
          <p:nvPr/>
        </p:nvSpPr>
        <p:spPr>
          <a:xfrm>
            <a:off x="-161926" y="3475631"/>
            <a:ext cx="4860758" cy="20056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400" b="1" dirty="0">
                <a:latin typeface="Roboto"/>
                <a:ea typeface="Roboto"/>
                <a:cs typeface="Roboto" panose="02000000000000000000" pitchFamily="2" charset="0"/>
              </a:rPr>
              <a:t>State of Utah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Utah Public Lands Policy Coordinating Office 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Utah School and Institutional Trust Lands Administration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Utah Division of Wildlife Resources 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Utah State Historic Preservation Office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/>
              </a:rPr>
              <a:t>Utah Department of Natural Resources</a:t>
            </a:r>
            <a:endParaRPr lang="en-US" sz="1400" dirty="0">
              <a:latin typeface="Roboto" panose="02000000000000000000" pitchFamily="2" charset="0"/>
              <a:ea typeface="Roboto"/>
              <a:cs typeface="Roboto"/>
            </a:endParaRP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DE4C1-1F62-2A7E-C12B-A2B307519967}"/>
              </a:ext>
            </a:extLst>
          </p:cNvPr>
          <p:cNvSpPr txBox="1"/>
          <p:nvPr/>
        </p:nvSpPr>
        <p:spPr>
          <a:xfrm>
            <a:off x="292864" y="5233424"/>
            <a:ext cx="4215198" cy="17902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Roboto"/>
                <a:ea typeface="Roboto"/>
              </a:rPr>
              <a:t>Local Government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San Juan County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Grand County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City of Blanding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Town of Bluff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City of Monticello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18D43-61E1-1B88-548E-4F9DDDAC89AF}"/>
              </a:ext>
            </a:extLst>
          </p:cNvPr>
          <p:cNvSpPr txBox="1"/>
          <p:nvPr/>
        </p:nvSpPr>
        <p:spPr>
          <a:xfrm>
            <a:off x="4842164" y="1368163"/>
            <a:ext cx="421519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Roboto"/>
                <a:ea typeface="Roboto"/>
              </a:rPr>
              <a:t>Elected Officials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Senator Mike Lee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Senator Mitt Romney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Representative John Curtis (R-UT-3)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Representative Blake Moore (R-UT-1)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Representative Burgess Owens (R-UT-4)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i="1" dirty="0">
                <a:latin typeface="Roboto"/>
                <a:ea typeface="Roboto"/>
                <a:cs typeface="Roboto" panose="02000000000000000000" pitchFamily="2" charset="0"/>
              </a:rPr>
              <a:t>Former</a:t>
            </a: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 Representative Chris Stewart (R-UT-2)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dirty="0">
              <a:latin typeface="Roboto"/>
              <a:ea typeface="Roboto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1D95A-FBCC-E82F-3932-B5EB41624B7B}"/>
              </a:ext>
            </a:extLst>
          </p:cNvPr>
          <p:cNvSpPr txBox="1"/>
          <p:nvPr/>
        </p:nvSpPr>
        <p:spPr>
          <a:xfrm>
            <a:off x="4360993" y="3274627"/>
            <a:ext cx="4637211" cy="22365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1400" b="1" dirty="0">
                <a:latin typeface="Roboto"/>
                <a:ea typeface="Roboto"/>
                <a:cs typeface="Roboto" panose="02000000000000000000" pitchFamily="2" charset="0"/>
              </a:rPr>
              <a:t>Federal Agencies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National Park Service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U.S. Fish and Wildlife Service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Environmental Protection Agency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Roboto"/>
              <a:ea typeface="Roboto"/>
              <a:cs typeface="Roboto" panose="02000000000000000000" pitchFamily="2" charset="0"/>
            </a:endParaRPr>
          </a:p>
          <a:p>
            <a:pPr lvl="1">
              <a:spcBef>
                <a:spcPts val="200"/>
              </a:spcBef>
            </a:pPr>
            <a:r>
              <a:rPr lang="en-US" sz="1400" b="1" dirty="0">
                <a:latin typeface="Roboto"/>
                <a:ea typeface="Roboto"/>
                <a:cs typeface="Roboto" panose="02000000000000000000" pitchFamily="2" charset="0"/>
              </a:rPr>
              <a:t>National Historic Preservation Act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Advisory Council on Historic Preservation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Roboto"/>
                <a:ea typeface="Roboto"/>
                <a:cs typeface="Roboto" panose="02000000000000000000" pitchFamily="2" charset="0"/>
              </a:rPr>
              <a:t>Consulting Parties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2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882734-AACA-4B30-BD43-E0C1E199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77" y="476994"/>
            <a:ext cx="5071246" cy="64848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Public Comment Period</a:t>
            </a:r>
            <a:endParaRPr lang="en-CA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0F925-F3BC-81C0-3E23-260CD3C2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111-0A69-4883-8CF6-D93178788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D8959CD9-BBB4-4538-84A3-A1E032675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2CE09A5-0A79-4718-BA7F-CD1A7112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4093E75-C94F-4227-86FB-F15E674D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85B4D7-7C8A-4D75-A1A8-B9EAA15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E51DF2-DC0C-45C5-99CC-E04F1925E260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D9A093F-412A-4FC9-B991-285D1B86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01C07A-F7AA-4C82-B27A-3AF6B8C41AF1}"/>
              </a:ext>
            </a:extLst>
          </p:cNvPr>
          <p:cNvSpPr txBox="1"/>
          <p:nvPr/>
        </p:nvSpPr>
        <p:spPr>
          <a:xfrm>
            <a:off x="336722" y="1290324"/>
            <a:ext cx="84705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Opportunity for the public/community members to comment on the plan and how they would like to see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BENM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managed.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~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90 days (March 8 – June 11)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How to submit a comment:</a:t>
            </a:r>
          </a:p>
          <a:p>
            <a:pPr marL="7429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Online</a:t>
            </a:r>
          </a:p>
          <a:p>
            <a:pPr marL="12001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ePlanning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 </a:t>
            </a:r>
          </a:p>
          <a:p>
            <a:pPr marL="914400" marR="0" lvl="2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6"/>
              </a:rPr>
              <a:t>https://eplanning.blm.gov/eplanning-ui/project/2020347/510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12001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Mail</a:t>
            </a:r>
          </a:p>
          <a:p>
            <a:pPr marL="985838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Bureau of Land Management </a:t>
            </a:r>
          </a:p>
          <a:p>
            <a:pPr marL="985838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Bears Ears National Monument</a:t>
            </a:r>
          </a:p>
          <a:p>
            <a:pPr marL="985838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P.O. Box 7, Monticello, Utah 84535</a:t>
            </a:r>
          </a:p>
          <a:p>
            <a:pPr marL="1200150" marR="0" lvl="2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742950" marR="0" lvl="1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Comment card or court reporter at an </a:t>
            </a:r>
            <a:r>
              <a:rPr lang="en-US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n-person public meeting</a:t>
            </a:r>
          </a:p>
        </p:txBody>
      </p:sp>
    </p:spTree>
    <p:extLst>
      <p:ext uri="{BB962C8B-B14F-4D97-AF65-F5344CB8AC3E}">
        <p14:creationId xmlns:p14="http://schemas.microsoft.com/office/powerpoint/2010/main" val="147790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882734-AACA-4B30-BD43-E0C1E199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77" y="476994"/>
            <a:ext cx="5071246" cy="64848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Roboto" panose="02000000000000000000" pitchFamily="2" charset="0"/>
                <a:ea typeface="Roboto" panose="02000000000000000000" pitchFamily="2" charset="0"/>
              </a:rPr>
              <a:t>Substantive Comments</a:t>
            </a:r>
            <a:endParaRPr lang="en-CA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0F925-F3BC-81C0-3E23-260CD3C2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111-0A69-4883-8CF6-D93178788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D8959CD9-BBB4-4538-84A3-A1E032675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2CE09A5-0A79-4718-BA7F-CD1A7112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4093E75-C94F-4227-86FB-F15E674D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85B4D7-7C8A-4D75-A1A8-B9EAA15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E51DF2-DC0C-45C5-99CC-E04F1925E260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D9A093F-412A-4FC9-B991-285D1B86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01C07A-F7AA-4C82-B27A-3AF6B8C41AF1}"/>
              </a:ext>
            </a:extLst>
          </p:cNvPr>
          <p:cNvSpPr txBox="1"/>
          <p:nvPr/>
        </p:nvSpPr>
        <p:spPr>
          <a:xfrm>
            <a:off x="336722" y="1601250"/>
            <a:ext cx="84705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Best public comments:</a:t>
            </a:r>
          </a:p>
          <a:p>
            <a:pPr marL="742950" lvl="1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Raise questions about accuracy of information or methodology</a:t>
            </a:r>
          </a:p>
          <a:p>
            <a:pPr marL="742950" lvl="1" indent="-285750" algn="just" defTabSz="6858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Present new, relevant information for the analysis</a:t>
            </a:r>
          </a:p>
          <a:p>
            <a:pPr marL="742950" lvl="1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 reasonable alternatives to what is currently presented</a:t>
            </a:r>
          </a:p>
          <a:p>
            <a:pPr marL="742950" lvl="1" indent="-285750" algn="just" defTabSz="68580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Comments are not used as votes for alternatives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Comments that only express an opinion or preference will be considered, but will not receive a formal response from the agencies</a:t>
            </a:r>
          </a:p>
          <a:p>
            <a:pPr marL="285750" indent="-285750" algn="just" defTabSz="68580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882734-AACA-4B30-BD43-E0C1E199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95" y="355710"/>
            <a:ext cx="5153663" cy="104698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Roboto" panose="02000000000000000000" pitchFamily="2" charset="0"/>
                <a:ea typeface="Roboto" panose="02000000000000000000" pitchFamily="2" charset="0"/>
              </a:rPr>
              <a:t>ePlanning</a:t>
            </a:r>
            <a:endParaRPr lang="en-CA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0F925-F3BC-81C0-3E23-260CD3C2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111-0A69-4883-8CF6-D93178788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D8959CD9-BBB4-4538-84A3-A1E032675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2CE09A5-0A79-4718-BA7F-CD1A7112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4093E75-C94F-4227-86FB-F15E674D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85B4D7-7C8A-4D75-A1A8-B9EAA15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E51DF2-DC0C-45C5-99CC-E04F1925E260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D9A093F-412A-4FC9-B991-285D1B86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4F2C55-BF65-B249-A476-640FCCCC59ED}"/>
              </a:ext>
            </a:extLst>
          </p:cNvPr>
          <p:cNvSpPr txBox="1"/>
          <p:nvPr/>
        </p:nvSpPr>
        <p:spPr>
          <a:xfrm>
            <a:off x="435979" y="1396437"/>
            <a:ext cx="772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https://eplanning.blm.gov/eplanning-ui/project/2020347/510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Volume 1 and 2 PDFs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“Participate Now” button for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Interactive map</a:t>
            </a:r>
          </a:p>
        </p:txBody>
      </p:sp>
      <p:pic>
        <p:nvPicPr>
          <p:cNvPr id="6" name="Picture 5" descr="QR Code to ePlanning page">
            <a:extLst>
              <a:ext uri="{FF2B5EF4-FFF2-40B4-BE49-F238E27FC236}">
                <a16:creationId xmlns:a16="http://schemas.microsoft.com/office/drawing/2014/main" id="{F96A2BB8-7FA5-FF29-7097-48EB70ACB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747" y="475195"/>
            <a:ext cx="2058496" cy="2041103"/>
          </a:xfrm>
          <a:prstGeom prst="rect">
            <a:avLst/>
          </a:prstGeom>
        </p:spPr>
      </p:pic>
      <p:pic>
        <p:nvPicPr>
          <p:cNvPr id="4" name="Picture 3" descr="ePlanning interactive webmapping function for the Project">
            <a:extLst>
              <a:ext uri="{FF2B5EF4-FFF2-40B4-BE49-F238E27FC236}">
                <a16:creationId xmlns:a16="http://schemas.microsoft.com/office/drawing/2014/main" id="{07FF306B-2F1D-88CD-A4B3-442A627EE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596766"/>
            <a:ext cx="9143999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5CC0-6FDE-B8CC-1B37-D306A87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934027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Draft Management Plan</a:t>
            </a:r>
          </a:p>
        </p:txBody>
      </p:sp>
      <p:grpSp>
        <p:nvGrpSpPr>
          <p:cNvPr id="5" name="Group 4" descr="Poster for Bears Ears National Monument Draft Management Plan Public Meetings. April 16 - Virtual. April 18 - Salt Lake City, Utah. April 23 - Blanding, Utah. May 2 - Virtual. May 6 - Twin Arrows, Arizona. May 7 - Albuquerque, New Mexico. May 16 - Monument Valley, Utah.">
            <a:extLst>
              <a:ext uri="{FF2B5EF4-FFF2-40B4-BE49-F238E27FC236}">
                <a16:creationId xmlns:a16="http://schemas.microsoft.com/office/drawing/2014/main" id="{8647F080-F8AF-977F-26A7-9E39F5B42927}"/>
              </a:ext>
            </a:extLst>
          </p:cNvPr>
          <p:cNvGrpSpPr/>
          <p:nvPr/>
        </p:nvGrpSpPr>
        <p:grpSpPr>
          <a:xfrm>
            <a:off x="1907270" y="0"/>
            <a:ext cx="5329460" cy="6858000"/>
            <a:chOff x="1907270" y="0"/>
            <a:chExt cx="5329460" cy="6858000"/>
          </a:xfrm>
        </p:grpSpPr>
        <p:pic>
          <p:nvPicPr>
            <p:cNvPr id="4" name="Picture 3" descr="Poster for Bears Ears National Monument Draft Management Plan Public Meetings. April 16 - Virtual. April 18 - Salt Lake City, Utah. April 23 - Blanding, Utah. May 2 - Virtual. May 6 - Twin Arrows, Arizona. May 7 - Albuquerque, New Mexico. May 16 - Monument Valley, Utah. ">
              <a:extLst>
                <a:ext uri="{FF2B5EF4-FFF2-40B4-BE49-F238E27FC236}">
                  <a16:creationId xmlns:a16="http://schemas.microsoft.com/office/drawing/2014/main" id="{9016CFD6-0458-D81A-FCAB-7EBD4B9F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270" y="0"/>
              <a:ext cx="5329460" cy="68580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B974EF-7072-E5F3-F620-9C3F6C5B3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5030" y="4181581"/>
              <a:ext cx="914399" cy="338554"/>
              <a:chOff x="5435030" y="4181581"/>
              <a:chExt cx="914399" cy="33855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87681AE-3D3F-E9FD-61A9-BD9DB95077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5435030" y="4345969"/>
                <a:ext cx="349321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F97089-DA92-7E09-F6EC-DB1FA4D39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/>
              <p:nvPr/>
            </p:nvSpPr>
            <p:spPr>
              <a:xfrm>
                <a:off x="5732982" y="4181581"/>
                <a:ext cx="6164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>
                        <a:lumMod val="75000"/>
                      </a:schemeClr>
                    </a:solidFill>
                  </a:rPr>
                  <a:t>MST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544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0F925-F3BC-81C0-3E23-260CD3C2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111-0A69-4883-8CF6-D93178788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D8959CD9-BBB4-4538-84A3-A1E032675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2CE09A5-0A79-4718-BA7F-CD1A7112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A4093E75-C94F-4227-86FB-F15E674DD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85B4D7-7C8A-4D75-A1A8-B9EAA158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E51DF2-DC0C-45C5-99CC-E04F1925E260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0D9A093F-412A-4FC9-B991-285D1B86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18C7505-328F-0BF6-81C5-D369E2D536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532" y="501091"/>
            <a:ext cx="842493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Draft Resource Management Plan and Next Steps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F2C55-BF65-B249-A476-640FCCCC59ED}"/>
              </a:ext>
            </a:extLst>
          </p:cNvPr>
          <p:cNvSpPr txBox="1"/>
          <p:nvPr/>
        </p:nvSpPr>
        <p:spPr>
          <a:xfrm>
            <a:off x="359532" y="1048407"/>
            <a:ext cx="43579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Range of Alternatives</a:t>
            </a:r>
          </a:p>
          <a:p>
            <a:pPr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Current Management</a:t>
            </a:r>
          </a:p>
          <a:p>
            <a:pPr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Most permissive – focus on on-site development to provide education for protection</a:t>
            </a:r>
          </a:p>
          <a:p>
            <a:pPr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Limited development with focus on off-site education for protection</a:t>
            </a:r>
          </a:p>
          <a:p>
            <a:pPr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Focus on natural processes and limiting discretionary actions</a:t>
            </a:r>
          </a:p>
          <a:p>
            <a:pPr lvl="1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Emphasizes traditional indigenous knowledge with consideration of natural processes and seasonal cycles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Preferred Alternative</a:t>
            </a:r>
          </a:p>
          <a:p>
            <a:pPr lvl="1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Alternative E</a:t>
            </a:r>
          </a:p>
          <a:p>
            <a:pPr lvl="1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Does not constitute a commitment or decision</a:t>
            </a:r>
          </a:p>
          <a:p>
            <a:pPr lvl="1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Agencies can select a different alt. or a blend based on comments received</a:t>
            </a: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Draft Plan has a 90-day public comment period</a:t>
            </a:r>
          </a:p>
          <a:p>
            <a:pPr lvl="1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Comments from the public, State and local governments, Tribal Nations, Bears Ears Commission, and other federal agencies will be compiled and considered</a:t>
            </a:r>
          </a:p>
          <a:p>
            <a:pPr lvl="1"/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a Proposed Plan </a:t>
            </a:r>
          </a:p>
        </p:txBody>
      </p:sp>
      <p:pic>
        <p:nvPicPr>
          <p:cNvPr id="4" name="Picture 3" descr="Cover page of Draft RMP/EIS">
            <a:extLst>
              <a:ext uri="{FF2B5EF4-FFF2-40B4-BE49-F238E27FC236}">
                <a16:creationId xmlns:a16="http://schemas.microsoft.com/office/drawing/2014/main" id="{EA3F347F-5F12-B9AC-5C84-1D3232717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599" y="1244488"/>
            <a:ext cx="3959376" cy="5101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8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343B8-2494-8523-6A6E-250123F30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54280-84DF-ACE8-6828-20E6FED4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357" y="6456369"/>
            <a:ext cx="21336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01C94-9C37-4FF0-8CA6-24330328645A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094088-3986-57F4-C233-B611E10E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476994"/>
            <a:chOff x="0" y="0"/>
            <a:chExt cx="9144000" cy="635992"/>
          </a:xfrm>
        </p:grpSpPr>
        <p:pic>
          <p:nvPicPr>
            <p:cNvPr id="14" name="Picture 13" descr="Black Topo line graphic" title="Black Topo line graphic">
              <a:extLst>
                <a:ext uri="{FF2B5EF4-FFF2-40B4-BE49-F238E27FC236}">
                  <a16:creationId xmlns:a16="http://schemas.microsoft.com/office/drawing/2014/main" id="{5CA3609F-2ACA-EF9B-4B98-D68A5AEAE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" t="15711" r="17759" b="78416"/>
            <a:stretch/>
          </p:blipFill>
          <p:spPr bwMode="auto">
            <a:xfrm>
              <a:off x="0" y="0"/>
              <a:ext cx="9144000" cy="489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FA16FAE-631D-6F6F-B371-46073BCB5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57" y="63794"/>
              <a:ext cx="520818" cy="572198"/>
            </a:xfrm>
            <a:prstGeom prst="rect">
              <a:avLst/>
            </a:prstGeom>
          </p:spPr>
        </p:pic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0500861-84FD-8C5D-35A5-55C5FBFE2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76" y="95924"/>
              <a:ext cx="2743200" cy="4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7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kumimoji="0" lang="en-CA" sz="67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EA33D0-0DE8-A8BB-6D2A-E2F5F4511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70237" y="31224"/>
            <a:ext cx="1759575" cy="445770"/>
            <a:chOff x="6546380" y="144240"/>
            <a:chExt cx="2346100" cy="5943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AD0D62-70C5-A9A6-6CCB-2EF05BC30F4E}"/>
                </a:ext>
              </a:extLst>
            </p:cNvPr>
            <p:cNvSpPr txBox="1"/>
            <p:nvPr/>
          </p:nvSpPr>
          <p:spPr>
            <a:xfrm>
              <a:off x="6546380" y="203160"/>
              <a:ext cx="1841103" cy="389851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U.S. Department of Agriculture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" b="0" i="0" u="none" strike="noStrike" kern="1500" cap="none" spc="15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0" i="0" u="none" strike="noStrike" kern="1500" cap="none" spc="15" normalizeH="0" baseline="0" noProof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Roboto Medium"/>
                  <a:ea typeface="Roboto Medium"/>
                  <a:cs typeface="Roboto Medium"/>
                </a:rPr>
                <a:t>Forest Service</a:t>
              </a:r>
            </a:p>
          </p:txBody>
        </p: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BC0897DE-A918-7F6C-8C5B-11A87CC0E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7020" y="144240"/>
              <a:ext cx="535460" cy="59436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A5B47F3-C093-1547-E35B-F3230734A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23" y="379166"/>
            <a:ext cx="7739147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Roboto"/>
                <a:ea typeface="Roboto"/>
              </a:rPr>
              <a:t>Resource Stations</a:t>
            </a:r>
            <a:endParaRPr lang="en-US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407A3-5499-AAFB-6EDF-30791C86B234}"/>
              </a:ext>
            </a:extLst>
          </p:cNvPr>
          <p:cNvSpPr txBox="1"/>
          <p:nvPr/>
        </p:nvSpPr>
        <p:spPr>
          <a:xfrm>
            <a:off x="1834632" y="1619994"/>
            <a:ext cx="275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Livestock Grazing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Lands and Realty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Cultural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5C639-14F2-D4B4-E3B2-ABC87F946807}"/>
              </a:ext>
            </a:extLst>
          </p:cNvPr>
          <p:cNvSpPr txBox="1"/>
          <p:nvPr/>
        </p:nvSpPr>
        <p:spPr>
          <a:xfrm>
            <a:off x="4899454" y="1617867"/>
            <a:ext cx="275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Q&amp;A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Planning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Comment Station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A70B84-668F-9FB9-8661-D6FEE6AE7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20" y="3443345"/>
            <a:ext cx="4825750" cy="2201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18D4E9-2EB6-06CA-7A91-7B988B0F3062}"/>
              </a:ext>
            </a:extLst>
          </p:cNvPr>
          <p:cNvSpPr txBox="1"/>
          <p:nvPr/>
        </p:nvSpPr>
        <p:spPr>
          <a:xfrm>
            <a:off x="2159123" y="6027063"/>
            <a:ext cx="4825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Roboto"/>
                <a:ea typeface="Roboto"/>
                <a:cs typeface="Calibri"/>
              </a:rPr>
              <a:t>Thank you for attending! Your time and participation are greatly appreciated. </a:t>
            </a:r>
          </a:p>
        </p:txBody>
      </p:sp>
    </p:spTree>
    <p:extLst>
      <p:ext uri="{BB962C8B-B14F-4D97-AF65-F5344CB8AC3E}">
        <p14:creationId xmlns:p14="http://schemas.microsoft.com/office/powerpoint/2010/main" val="216968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E74A089278CB40993B5785FAA27A09" ma:contentTypeVersion="17" ma:contentTypeDescription="Create a new document." ma:contentTypeScope="" ma:versionID="28ef744a1db184596de47e503f198b63">
  <xsd:schema xmlns:xsd="http://www.w3.org/2001/XMLSchema" xmlns:xs="http://www.w3.org/2001/XMLSchema" xmlns:p="http://schemas.microsoft.com/office/2006/metadata/properties" xmlns:ns2="a25e3e33-f79d-4cf6-aeba-be318db3e498" xmlns:ns3="64794d66-f84b-4d1c-a4d8-542a48e2aa1b" targetNamespace="http://schemas.microsoft.com/office/2006/metadata/properties" ma:root="true" ma:fieldsID="d1f189e3fde0b0e5d31934f614455d0b" ns2:_="" ns3:_="">
    <xsd:import namespace="a25e3e33-f79d-4cf6-aeba-be318db3e498"/>
    <xsd:import namespace="64794d66-f84b-4d1c-a4d8-542a48e2a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e3e33-f79d-4cf6-aeba-be318db3e4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5c37183-333c-48ac-b0b7-790bcc6a57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4d66-f84b-4d1c-a4d8-542a48e2a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cb3a87ff-bb6c-4f89-9cab-7c1a6052e0b7}" ma:internalName="TaxCatchAll" ma:showField="CatchAllData" ma:web="64794d66-f84b-4d1c-a4d8-542a48e2a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5e3e33-f79d-4cf6-aeba-be318db3e498">
      <Terms xmlns="http://schemas.microsoft.com/office/infopath/2007/PartnerControls"/>
    </lcf76f155ced4ddcb4097134ff3c332f>
    <TaxCatchAll xmlns="64794d66-f84b-4d1c-a4d8-542a48e2aa1b" xsi:nil="true"/>
    <SharedWithUsers xmlns="64794d66-f84b-4d1c-a4d8-542a48e2aa1b">
      <UserInfo>
        <DisplayName>Matt Westover</DisplayName>
        <AccountId>12</AccountId>
        <AccountType/>
      </UserInfo>
      <UserInfo>
        <DisplayName>Emma Clinton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DD36D8-7DD1-4B5A-9CA4-C140FE0035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03FEDE-F913-4D1F-9C3C-46B5B9060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5e3e33-f79d-4cf6-aeba-be318db3e498"/>
    <ds:schemaRef ds:uri="64794d66-f84b-4d1c-a4d8-542a48e2a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935F55-0A86-4B9A-983F-DA3D212BE0CB}">
  <ds:schemaRefs>
    <ds:schemaRef ds:uri="http://purl.org/dc/elements/1.1/"/>
    <ds:schemaRef ds:uri="http://schemas.openxmlformats.org/package/2006/metadata/core-properties"/>
    <ds:schemaRef ds:uri="a25e3e33-f79d-4cf6-aeba-be318db3e498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4794d66-f84b-4d1c-a4d8-542a48e2aa1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12882</TotalTime>
  <Words>738</Words>
  <Application>Microsoft Office PowerPoint</Application>
  <PresentationFormat>On-screen Show (4:3)</PresentationFormat>
  <Paragraphs>158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</vt:lpstr>
      <vt:lpstr>Calibri</vt:lpstr>
      <vt:lpstr>Roboto Medium</vt:lpstr>
      <vt:lpstr>Arial</vt:lpstr>
      <vt:lpstr>Office Theme</vt:lpstr>
      <vt:lpstr>Public Meeting</vt:lpstr>
      <vt:lpstr>Bears Ears Commission </vt:lpstr>
      <vt:lpstr>Participants in the Process</vt:lpstr>
      <vt:lpstr>Public Comment Period</vt:lpstr>
      <vt:lpstr>Substantive Comments</vt:lpstr>
      <vt:lpstr>ePlanning</vt:lpstr>
      <vt:lpstr>Draft Management Plan</vt:lpstr>
      <vt:lpstr>Draft Resource Management Plan and Next Steps</vt:lpstr>
      <vt:lpstr>Resource Stations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for GSENM NOI Briefing</dc:title>
  <dc:subject>GSENM RMP/EIS</dc:subject>
  <dc:creator>David Scott</dc:creator>
  <cp:lastModifiedBy>Emma Clinton</cp:lastModifiedBy>
  <cp:revision>8</cp:revision>
  <cp:lastPrinted>2019-09-25T21:14:23Z</cp:lastPrinted>
  <dcterms:created xsi:type="dcterms:W3CDTF">2014-11-17T16:44:52Z</dcterms:created>
  <dcterms:modified xsi:type="dcterms:W3CDTF">2024-05-10T17:56:57Z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030db6e5-5260-41a2-9107-6d32b08596e9</vt:lpwstr>
  </property>
  <property fmtid="{D5CDD505-2E9C-101B-9397-08002B2CF9AE}" pid="3" name="TaxKeyword">
    <vt:lpwstr/>
  </property>
  <property fmtid="{D5CDD505-2E9C-101B-9397-08002B2CF9AE}" pid="4" name="Agency">
    <vt:lpwstr>Bureau of Land Management</vt:lpwstr>
  </property>
  <property fmtid="{D5CDD505-2E9C-101B-9397-08002B2CF9AE}" pid="5" name="OfficeChoiceUT">
    <vt:lpwstr>Utah State Office</vt:lpwstr>
  </property>
  <property fmtid="{D5CDD505-2E9C-101B-9397-08002B2CF9AE}" pid="6" name="BLMRights">
    <vt:lpwstr>Public Data, Review before Release</vt:lpwstr>
  </property>
  <property fmtid="{D5CDD505-2E9C-101B-9397-08002B2CF9AE}" pid="7" name="BLMAdminState">
    <vt:lpwstr>Utah</vt:lpwstr>
  </property>
  <property fmtid="{D5CDD505-2E9C-101B-9397-08002B2CF9AE}" pid="8" name="MediaServiceImageTags">
    <vt:lpwstr/>
  </property>
  <property fmtid="{D5CDD505-2E9C-101B-9397-08002B2CF9AE}" pid="9" name="ContentTypeId">
    <vt:lpwstr>0x0101007CE74A089278CB40993B5785FAA27A09</vt:lpwstr>
  </property>
</Properties>
</file>